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859612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Томская обл., г.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Северск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Ленина 88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2406650" y="7361555"/>
            <a:ext cx="4709991" cy="592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ctr">
              <a:spcBef>
                <a:spcPts val="100"/>
              </a:spcBef>
              <a:buFont typeface="Arial" pitchFamily="34" charset="0"/>
              <a:buChar char="•"/>
            </a:pP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2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</a:p>
          <a:p>
            <a:pPr marL="12700" marR="5080" indent="1948814" algn="ctr">
              <a:spcBef>
                <a:spcPts val="100"/>
              </a:spcBef>
              <a:buFont typeface="Arial" pitchFamily="34" charset="0"/>
              <a:buChar char="•"/>
            </a:pPr>
            <a:r>
              <a:rPr lang="ru-RU"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четверг:</a:t>
            </a:r>
            <a:r>
              <a:rPr lang="ru-RU"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2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2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17:00</a:t>
            </a:r>
          </a:p>
          <a:p>
            <a:pPr marL="12700" marR="5080" indent="1948814" algn="ctr">
              <a:spcBef>
                <a:spcPts val="100"/>
              </a:spcBef>
              <a:buFont typeface="Arial" pitchFamily="34" charset="0"/>
              <a:buChar char="•"/>
            </a:pPr>
            <a:r>
              <a:rPr lang="ru-RU"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Пятница: 08:00-15:45</a:t>
            </a:r>
            <a:r>
              <a:rPr sz="12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2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5</a:t>
            </a:r>
            <a:r>
              <a:rPr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45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196850" y="1765300"/>
          <a:ext cx="7086601" cy="58262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27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6432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4300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6925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2615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Лекция: Компенсация расходов на оплату стоимости проезда пенсионера личным автомобильным транспортом.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8447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07.05.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Победный Май! Поздравления с Великой Победой, конкурс детских рисунков. Участи в Параде 9 мая.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75119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19.05.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«Наше пионерское детство», мероприятие - , посвященное Дню пионерии.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5276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21.05.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</a:t>
                      </a:r>
                      <a:endPara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/>
                      <a:r>
                        <a:rPr lang="ru-RU" sz="18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«Откуда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мы родом: пишем историю </a:t>
                      </a:r>
                      <a:r>
                        <a:rPr lang="ru-RU" sz="18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семьи </a:t>
                      </a:r>
                      <a:r>
                        <a:rPr lang="ru-RU" sz="18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вместе».</a:t>
                      </a:r>
                      <a:endParaRPr lang="ru-RU" sz="18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8242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28.05.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 особенностях ежемесячной выплаты по уходу за ребенком-инвалидом прочим лицам 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8242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29.05.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Лекция: «Психологическая самозащита: как противостоять манипуляциям и мошенникам».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82429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156</Words>
  <Application>Microsoft Office PowerPoint</Application>
  <PresentationFormat>Произвольный</PresentationFormat>
  <Paragraphs>34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080PodviginaNV</cp:lastModifiedBy>
  <cp:revision>31</cp:revision>
  <dcterms:created xsi:type="dcterms:W3CDTF">2025-11-06T11:20:25Z</dcterms:created>
  <dcterms:modified xsi:type="dcterms:W3CDTF">2026-04-27T03:47:41Z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