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85961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Томская обл., г.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Северск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Ленина 88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092450" y="7175500"/>
            <a:ext cx="4024191" cy="78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ctr">
              <a:spcBef>
                <a:spcPts val="100"/>
              </a:spcBef>
              <a:buFont typeface="Arial" pitchFamily="34" charset="0"/>
              <a:buChar char="•"/>
            </a:pP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2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L="12700" marR="5080" indent="1948814" algn="ctr">
              <a:spcBef>
                <a:spcPts val="100"/>
              </a:spcBef>
              <a:buFont typeface="Arial" pitchFamily="34" charset="0"/>
              <a:buChar char="•"/>
            </a:pP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четверг: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</a:p>
          <a:p>
            <a:pPr marL="12700" marR="5080" indent="1948814" algn="ctr">
              <a:spcBef>
                <a:spcPts val="100"/>
              </a:spcBef>
              <a:buFont typeface="Arial" pitchFamily="34" charset="0"/>
              <a:buChar char="•"/>
            </a:pP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2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2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17:00</a:t>
            </a:r>
          </a:p>
          <a:p>
            <a:pPr marL="12700" marR="5080" indent="1948814" algn="ctr">
              <a:spcBef>
                <a:spcPts val="100"/>
              </a:spcBef>
              <a:buFont typeface="Arial" pitchFamily="34" charset="0"/>
              <a:buChar char="•"/>
            </a:pP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Пятница: 08:00-15:45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2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15:45</a:t>
            </a:r>
            <a:endParaRPr lang="ru-RU" sz="12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748680"/>
          <a:ext cx="7086601" cy="6640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2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6432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430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864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386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01.06.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Всероссийская акция «Сказки народов мира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».</a:t>
                      </a:r>
                    </a:p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Викторина по знанию русских сказок.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Инсценировка 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сказки «Репка», конкурс рисунков на асфальте.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16:15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386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03.06.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консультирование по пенсионным вопросам.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09:00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832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10.06.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ко Дню России «Россия навсегда».  Конкурс детских рисунков — Я люблю Россию.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832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11.06.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ФП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«Здоровое долголетие»  Как сохранить </a:t>
                      </a:r>
                      <a:r>
                        <a:rPr lang="ru-RU" sz="16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летом.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1930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18.06.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 перерасчете размера страховой пенсии в связи с рождением детей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153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19.06.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 «Психологическая структура личности».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8354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Просмотр художественного фильма    «Я — русский солдат» по мотивам романа Б. Васильева  «В списках не значился»  ко Дню памяти и скорби.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1897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23.06.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Лекция: Компенсационная выплата в связи с расходами по оплате жилищных, коммунальных услуг членам семей погибших (умерших) военнослужащих.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Возможности </a:t>
                      </a:r>
                      <a:r>
                        <a:rPr lang="ru-RU" sz="1600" dirty="0" err="1" smtClean="0"/>
                        <a:t>мессенджера</a:t>
                      </a:r>
                      <a:r>
                        <a:rPr lang="ru-RU" sz="1600" dirty="0" smtClean="0"/>
                        <a:t> МАХ Регистрация и получение ID (цифрового удостоверения) в МAX.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09:00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</TotalTime>
  <Words>219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080PodviginaNV</cp:lastModifiedBy>
  <cp:revision>49</cp:revision>
  <dcterms:created xsi:type="dcterms:W3CDTF">2025-11-06T11:20:25Z</dcterms:created>
  <dcterms:modified xsi:type="dcterms:W3CDTF">2026-05-27T02:50:30Z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