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85961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Томская обл., г.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Северск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 Ленина 88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196850" y="1993900"/>
          <a:ext cx="7086601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273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005785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01543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Новый год по старому стилю: какими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были традиции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Консультирование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по личным вопросам руководителем КС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7184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23.01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Азбука интернета – обучение работе</a:t>
                      </a:r>
                      <a:r>
                        <a:rPr lang="ru-RU" baseline="0" dirty="0" smtClean="0"/>
                        <a:t> в </a:t>
                      </a:r>
                      <a:r>
                        <a:rPr lang="ru-RU" baseline="0" dirty="0" err="1" smtClean="0"/>
                        <a:t>онлайн</a:t>
                      </a:r>
                      <a:r>
                        <a:rPr lang="ru-RU" baseline="0" dirty="0" smtClean="0"/>
                        <a:t> сервисах государственных органов власти и ведомств.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Школа пенсионной грамотности: вопросы-ответы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28738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28738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28738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28738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94</Words>
  <Application>Microsoft Office PowerPoint</Application>
  <PresentationFormat>Произвольный</PresentationFormat>
  <Paragraphs>25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080PodviginaNV</cp:lastModifiedBy>
  <cp:revision>17</cp:revision>
  <dcterms:created xsi:type="dcterms:W3CDTF">2025-11-06T11:20:25Z</dcterms:created>
  <dcterms:modified xsi:type="dcterms:W3CDTF">2026-01-14T04:36:23Z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