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1050" y="108000"/>
            <a:ext cx="3886200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     ОКТЯБРЬ </a:t>
            </a: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>
                <a:solidFill>
                  <a:srgbClr val="FFFFFF"/>
                </a:solidFill>
                <a:latin typeface="Calibri"/>
                <a:cs typeface="Calibri"/>
              </a:rPr>
              <a:t> 3-61-25, 3-50-85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г.Стрежевой . 2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мкр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., д.238 ( напротив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Чайхоны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3-61-25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Ермакова Ирина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Томской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108000"/>
            <a:ext cx="2518182" cy="991051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293999" y="504586"/>
            <a:ext cx="601642" cy="5684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096540"/>
              </p:ext>
            </p:extLst>
          </p:nvPr>
        </p:nvGraphicFramePr>
        <p:xfrm>
          <a:off x="430454" y="1152129"/>
          <a:ext cx="6929196" cy="73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365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5288220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1022611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65724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57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«1 октября – наш день : говорим о главном для пожилых людей».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2730348"/>
                  </a:ext>
                </a:extLst>
              </a:tr>
              <a:tr h="854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06.10.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«Выплата средств на проведение ремонта индивидуального жилого дома членам семьи погибших (умерших) военнослужащих»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32668097"/>
                  </a:ext>
                </a:extLst>
              </a:tr>
              <a:tr h="57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08.10.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Оказание бесплатной юридической консультации</a:t>
                      </a:r>
                    </a:p>
                    <a:p>
                      <a:pPr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64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«Ответы на актуальные вопросы по пенсионному законодательству.» Ларионова Я.О. начальник Управления установления пенсий ОСФР по Томской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906307"/>
                  </a:ext>
                </a:extLst>
              </a:tr>
              <a:tr h="593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«Как ментальное здоровье влияет </a:t>
                      </a: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физическое».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Лектор- 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В.Гусейнова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69118789"/>
                  </a:ext>
                </a:extLst>
              </a:tr>
              <a:tr h="635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Видеолекция: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«Порядок рассмотрения письменных обращений граждан в СФР»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9784031"/>
                  </a:ext>
                </a:extLst>
              </a:tr>
              <a:tr h="854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28.10.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Оказание практической помощи при использовании мобильного телефона</a:t>
                      </a:r>
                    </a:p>
                    <a:p>
                      <a:pPr algn="l" fontAlgn="ctr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4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30.10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Видеолекция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:</a:t>
                      </a:r>
                      <a:r>
                        <a:rPr lang="ru-R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«Творчество и хобби». Щепёткина З.С., психолог отдела кадров ОСФР по Томской области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14.00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247">
                <a:tc>
                  <a:txBody>
                    <a:bodyPr/>
                    <a:lstStyle/>
                    <a:p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месяца: Плетение маскировочных сетей для нужд СВО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12065</TotalTime>
  <Words>200</Words>
  <Application>Microsoft Office PowerPoint</Application>
  <PresentationFormat>Произвольный</PresentationFormat>
  <Paragraphs>37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Times New Roman</vt:lpstr>
      <vt:lpstr>Office Theme</vt:lpstr>
      <vt:lpstr>МЕРОПРИЯТИЯ НА     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Ермакова Ирина Николаевна</cp:lastModifiedBy>
  <cp:revision>62</cp:revision>
  <cp:lastPrinted>2026-09-29T01:55:45Z</cp:lastPrinted>
  <dcterms:created xsi:type="dcterms:W3CDTF">2025-11-06T11:20:25Z</dcterms:created>
  <dcterms:modified xsi:type="dcterms:W3CDTF">2026-09-29T02:11:26Z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