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6742113" cy="9872663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3186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21050" y="108000"/>
            <a:ext cx="3886200" cy="774571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ct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5" dirty="0"/>
              <a:t>     СЕНТЯБРЬ </a:t>
            </a: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 err="1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 err="1">
                <a:solidFill>
                  <a:srgbClr val="FFFFFF"/>
                </a:solidFill>
                <a:latin typeface="Calibri"/>
                <a:cs typeface="Calibri"/>
              </a:rPr>
              <a:t>контакты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ru-RU" sz="1300" spc="-10" dirty="0">
                <a:solidFill>
                  <a:srgbClr val="FFFFFF"/>
                </a:solidFill>
                <a:latin typeface="Calibri"/>
                <a:cs typeface="Calibri"/>
              </a:rPr>
              <a:t> 3-61-25, 3-50-85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Адрес: г.Стрежевой . 2 </a:t>
            </a:r>
            <a:r>
              <a:rPr lang="ru-RU" sz="1300" dirty="0" err="1">
                <a:solidFill>
                  <a:srgbClr val="FFFFFF"/>
                </a:solidFill>
                <a:latin typeface="Calibri"/>
                <a:cs typeface="Calibri"/>
              </a:rPr>
              <a:t>мкр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., д.238 ( напротив </a:t>
            </a:r>
            <a:r>
              <a:rPr lang="ru-RU" sz="1300" dirty="0" err="1">
                <a:solidFill>
                  <a:srgbClr val="FFFFFF"/>
                </a:solidFill>
                <a:latin typeface="Calibri"/>
                <a:cs typeface="Calibri"/>
              </a:rPr>
              <a:t>Чайхоны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)</a:t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номер 3-61-25</a:t>
            </a: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Ермакова Ирина Николаевна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546302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>
                <a:solidFill>
                  <a:srgbClr val="FFFFFF"/>
                </a:solidFill>
                <a:latin typeface="Calibri"/>
                <a:cs typeface="Calibri"/>
              </a:rPr>
              <a:t>Томской 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108000"/>
            <a:ext cx="2518182" cy="991051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9044525"/>
              </p:ext>
            </p:extLst>
          </p:nvPr>
        </p:nvGraphicFramePr>
        <p:xfrm>
          <a:off x="430454" y="1152129"/>
          <a:ext cx="6776796" cy="70120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4764">
                  <a:extLst>
                    <a:ext uri="{9D8B030D-6E8A-4147-A177-3AD203B41FA5}">
                      <a16:colId xmlns:a16="http://schemas.microsoft.com/office/drawing/2014/main" val="4074742491"/>
                    </a:ext>
                  </a:extLst>
                </a:gridCol>
                <a:gridCol w="5171912">
                  <a:extLst>
                    <a:ext uri="{9D8B030D-6E8A-4147-A177-3AD203B41FA5}">
                      <a16:colId xmlns:a16="http://schemas.microsoft.com/office/drawing/2014/main" val="3160443083"/>
                    </a:ext>
                  </a:extLst>
                </a:gridCol>
                <a:gridCol w="1000120">
                  <a:extLst>
                    <a:ext uri="{9D8B030D-6E8A-4147-A177-3AD203B41FA5}">
                      <a16:colId xmlns:a16="http://schemas.microsoft.com/office/drawing/2014/main" val="3299580881"/>
                    </a:ext>
                  </a:extLst>
                </a:gridCol>
              </a:tblGrid>
              <a:tr h="609252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2324205"/>
                  </a:ext>
                </a:extLst>
              </a:tr>
              <a:tr h="4742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02.09.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Оказание бесплатной юридической консультации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14.00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72730348"/>
                  </a:ext>
                </a:extLst>
              </a:tr>
              <a:tr h="53128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03.09.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Видеолекция: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«Голосуем сердцем – воспитываем примером: выборы в России»    РО Знание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14.00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32668097"/>
                  </a:ext>
                </a:extLst>
              </a:tr>
              <a:tr h="13146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08.09.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Видеолекция: «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Федеральная социальная доплата к пенсии». Антонов А.А. заместитель начальника отдела установления социальных выплат ОСФР по Томской области</a:t>
                      </a:r>
                    </a:p>
                    <a:p>
                      <a:pPr algn="l" fontAlgn="ctr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14.00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5349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17.09.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Видеолекция: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«Об установлении периодов ухода за нетрудоспособными гражданами». Ларионова Я.О. начальник Управления установления пенсий ОСФР по Томской области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11.00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6906307"/>
                  </a:ext>
                </a:extLst>
              </a:tr>
              <a:tr h="7923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23.09.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Оказание практической помощи при использовании мобильного телефона</a:t>
                      </a:r>
                    </a:p>
                    <a:p>
                      <a:pPr marL="0" marR="0" lvl="0" indent="0" algn="l" defTabSz="91440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18.00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99784031"/>
                  </a:ext>
                </a:extLst>
              </a:tr>
              <a:tr h="8630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25.09.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Видеолекция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:</a:t>
                      </a:r>
                      <a:r>
                        <a:rPr lang="ru-RU" sz="1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«Забота о теле-забота о душе: психосоматика в зрелом возрасте». Щепёткина З.С., психолог отдела кадров ОСФР по Томской области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14.00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5933">
                <a:tc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14.00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9252">
                <a:tc>
                  <a:txBody>
                    <a:bodyPr/>
                    <a:lstStyle/>
                    <a:p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течение месяца: Плетение маскировочных сетей для нужд СВО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17127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10895</TotalTime>
  <Words>183</Words>
  <Application>Microsoft Office PowerPoint</Application>
  <PresentationFormat>Произвольный</PresentationFormat>
  <Paragraphs>32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Calibri</vt:lpstr>
      <vt:lpstr>Times New Roman</vt:lpstr>
      <vt:lpstr>Office Theme</vt:lpstr>
      <vt:lpstr>МЕРОПРИЯТИЯ НА      СЕНТЯБРЬ 2026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Ермакова Ирина Николаевна</cp:lastModifiedBy>
  <cp:revision>57</cp:revision>
  <cp:lastPrinted>2026-06-26T03:15:43Z</cp:lastPrinted>
  <dcterms:created xsi:type="dcterms:W3CDTF">2025-11-06T11:20:25Z</dcterms:created>
  <dcterms:modified xsi:type="dcterms:W3CDTF">2026-08-25T09:24:30Z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