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42113" cy="987266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04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3-61-25, 3-50-85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г.Стрежевой . 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д.238 ( напротив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Чайхоны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3-61-25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Ермакова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502951"/>
              </p:ext>
            </p:extLst>
          </p:nvPr>
        </p:nvGraphicFramePr>
        <p:xfrm>
          <a:off x="349250" y="2077881"/>
          <a:ext cx="6790065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Оказание практической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помощи при использовании мобильного телефона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Видеолекция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«Когнитивное здоровье: его оценка и сохранение»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Оказание бесплатной юридической консультации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latin typeface="+mn-lt"/>
                          <a:cs typeface="Calibri Light"/>
                        </a:rPr>
                        <a:t>Видеолекция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Порядок обращения в СФР правопреемников умерших застрахованных лиц за выплатой средств пенсионных накоплений, учтенных в специальной части индивидуальных лицевых счетов. Восстановление срока для обращения за выплатой.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Видеолекция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Об основаниях для перерасчета размера страховой пенсии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Видеолекция</a:t>
                      </a:r>
                      <a:r>
                        <a:rPr lang="ru-RU" b="1" dirty="0" smtClean="0"/>
                        <a:t>:</a:t>
                      </a:r>
                      <a:r>
                        <a:rPr lang="ru-RU" dirty="0" smtClean="0"/>
                        <a:t> «Возраст как возможность: кризисы и новые смыслы»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В течение</a:t>
                      </a:r>
                      <a:r>
                        <a:rPr lang="ru-RU" sz="1200" b="1" baseline="0" dirty="0" smtClean="0"/>
                        <a:t> месяца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Плетение маскировочных сетей для нужд СВО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138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Ермакова Ирина Николаевна</cp:lastModifiedBy>
  <cp:revision>17</cp:revision>
  <cp:lastPrinted>2026-01-21T06:50:57Z</cp:lastPrinted>
  <dcterms:created xsi:type="dcterms:W3CDTF">2025-11-06T11:20:25Z</dcterms:created>
  <dcterms:modified xsi:type="dcterms:W3CDTF">2026-01-21T07:52:13Z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