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42113" cy="9872663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991051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032746"/>
              </p:ext>
            </p:extLst>
          </p:nvPr>
        </p:nvGraphicFramePr>
        <p:xfrm>
          <a:off x="316983" y="1060176"/>
          <a:ext cx="6934200" cy="859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801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latin typeface="+mn-lt"/>
                          <a:cs typeface="Calibri Light"/>
                        </a:rPr>
                        <a:t>Видеолекция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: «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Меры социальной поддержки членам семьи погибших (умерших) военнослужащих, принимавших участие в боевых действиях»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3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Оказание бесплатной юридической консультации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54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Видеолекция</a:t>
                      </a:r>
                      <a:r>
                        <a:rPr lang="ru-RU" b="1" dirty="0" smtClean="0"/>
                        <a:t>:</a:t>
                      </a:r>
                      <a:r>
                        <a:rPr lang="ru-RU" dirty="0" smtClean="0"/>
                        <a:t> "Живые символы России: история, ремесла, народы».   Проводит Общество Знание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9077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18.02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Оказание практической помощи при использовании мобильного телефона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9077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Ларионова Я.О. начальник Управления установления пенсий ОСФР по Томской области ответит на актуальные вопросы  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по </a:t>
                      </a:r>
                      <a:r>
                        <a:rPr lang="ru-RU" sz="1800" b="1" dirty="0" err="1" smtClean="0">
                          <a:latin typeface="+mn-lt"/>
                          <a:cs typeface="Calibri Light"/>
                        </a:rPr>
                        <a:t>видосвязи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452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с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зам.мэра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г.о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. Стрежевой 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Салминым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В.В., начальником ЦСПН Кривошеиной И.А., председателем Городской думы Потаповой Н.А. на тему : Меры поддержки ветеранам труда г.Стрежевой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Видеолекция</a:t>
                      </a:r>
                      <a:r>
                        <a:rPr lang="ru-RU" b="1" dirty="0" smtClean="0"/>
                        <a:t>: «</a:t>
                      </a:r>
                      <a:r>
                        <a:rPr lang="ru-RU" b="0" dirty="0" smtClean="0"/>
                        <a:t>Меры социальной поддержки льготных категорий граждан (Санаторно-курортное лечение, Технические средства реабилитации)»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3545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Видеолекция</a:t>
                      </a:r>
                      <a:r>
                        <a:rPr lang="ru-RU" b="1" dirty="0" smtClean="0"/>
                        <a:t>: </a:t>
                      </a:r>
                      <a:r>
                        <a:rPr lang="ru-RU" b="0" dirty="0" smtClean="0"/>
                        <a:t>«Мозг в зрелом возрасте: мифы и реальность»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635452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</a:t>
                      </a:r>
                      <a:r>
                        <a:rPr lang="ru-RU" smtClean="0"/>
                        <a:t>месяца: Плетение </a:t>
                      </a:r>
                      <a:r>
                        <a:rPr lang="ru-RU" dirty="0" smtClean="0"/>
                        <a:t>маскировочных сетей для нужд СВО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190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24</cp:revision>
  <cp:lastPrinted>2026-01-21T06:50:57Z</cp:lastPrinted>
  <dcterms:created xsi:type="dcterms:W3CDTF">2025-11-06T11:20:25Z</dcterms:created>
  <dcterms:modified xsi:type="dcterms:W3CDTF">2026-01-22T07:39:24Z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