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58" y="10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21050" y="108000"/>
            <a:ext cx="3886200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ct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    </a:t>
            </a:r>
            <a:r>
              <a:rPr lang="ru-RU" spc="-5" dirty="0" smtClean="0"/>
              <a:t>МАЙ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3-61-25, 3-50-85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г.Стрежевой . 2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., д.238 ( напротив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Чайхоны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3-61-25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Ермакова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Томской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108000"/>
            <a:ext cx="2518182" cy="991051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587910"/>
              </p:ext>
            </p:extLst>
          </p:nvPr>
        </p:nvGraphicFramePr>
        <p:xfrm>
          <a:off x="264515" y="1223361"/>
          <a:ext cx="6934200" cy="7288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426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4933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645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231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04.05.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Мастер-класс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: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«Символ Победы» ( оформление Георгиевской ленты)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15.30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10837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05.05.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800" b="1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Видеолекция</a:t>
                      </a: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: </a:t>
                      </a: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«Компенсация расходов на оплату стоимости проезда пенсионера личным автомобильным транспортом.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»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14.00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371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07.05.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Оказание практической помощи при использовании мобильного телефона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18.00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588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13.05.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Лекция: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«Заболевания опорно-двигательного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аппарата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».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Лектор- студентка 4 курса ТБМК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В.Гусейнова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15.00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5766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20.05.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Оказание бесплатной юридической консультации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14.00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5766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21.05.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Видеолекция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: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"Откуда мы родом: пишем историю семьи вместе« Общество Знание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14.00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691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28.04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Видеолекция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: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«Об особенностях ежемесячной выплаты по уходу за ребенком-инвалидом прочим лицам 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11:00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990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29.05.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Видеолекция</a:t>
                      </a: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«Психологическая самозащита: как противостоять манипуляциям и мошенникам»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    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11995"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В течение месяца: Плетение маскировочных сетей для нужд СВО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2048</TotalTime>
  <Words>167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   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Ермакова Ирина Николаевна</cp:lastModifiedBy>
  <cp:revision>45</cp:revision>
  <cp:lastPrinted>2026-02-16T09:43:08Z</cp:lastPrinted>
  <dcterms:created xsi:type="dcterms:W3CDTF">2025-11-06T11:20:25Z</dcterms:created>
  <dcterms:modified xsi:type="dcterms:W3CDTF">2026-04-22T06:59:57Z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