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14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с. Тегульдет, ул. Парковая д.5 кабинет №7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2-10-57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Демина Надежда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120613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                                                пятница 08:30 – 15:30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827379"/>
              </p:ext>
            </p:extLst>
          </p:nvPr>
        </p:nvGraphicFramePr>
        <p:xfrm>
          <a:off x="349250" y="2077881"/>
          <a:ext cx="6790065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181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День старшего поколения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06.10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Лекция: Выплата средств на проведение ремонта индивидуального жилого дома членам семьи погибших (умерших) военнослужащих.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Ответы на актуальные вопросы (Управление установления пенсий ОСФР по Томской области)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23.10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Лекция: Порядок рассмотрения письменных обращений граждан в СФР.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30.10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Лекция: «Творчество и хобби»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122</Words>
  <Application>Microsoft Office PowerPoint</Application>
  <PresentationFormat>Произвольный</PresentationFormat>
  <Paragraphs>29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020-1001</cp:lastModifiedBy>
  <cp:revision>22</cp:revision>
  <dcterms:created xsi:type="dcterms:W3CDTF">2025-11-06T11:20:25Z</dcterms:created>
  <dcterms:modified xsi:type="dcterms:W3CDTF">2026-02-02T07:57:05Z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