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14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Тегульдет, ул. Парковая д.5 кабинет №7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2-10-57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Демина Надежда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120613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                                                пятница 08:30 – 15:30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7949594"/>
              </p:ext>
            </p:extLst>
          </p:nvPr>
        </p:nvGraphicFramePr>
        <p:xfrm>
          <a:off x="349250" y="2077881"/>
          <a:ext cx="6790065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0181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 Меры социальной поддержки членам семьи погибших (умерших) военнослужащих, принимавших участие в боевых действиях.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 "Живые символы России: история, ремесла, народы"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«Масленичная неделя»: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история праздника, мастер-класс по изготовлению куклы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Ответы на актуальные вопросы  (Управление установления пенсий ОСФР по Томской </a:t>
                      </a:r>
                      <a:r>
                        <a:rPr lang="ru-RU" dirty="0" err="1" smtClean="0"/>
                        <a:t>обл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25.02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по мерам социальной поддержки льготных категорий граждан (СКЛ, ТСР)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«Мозг в зрелом возрасте: мифы и реальность»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Words>153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020-1001</cp:lastModifiedBy>
  <cp:revision>18</cp:revision>
  <dcterms:created xsi:type="dcterms:W3CDTF">2025-11-06T11:20:25Z</dcterms:created>
  <dcterms:modified xsi:type="dcterms:W3CDTF">2026-01-21T08:17:00Z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