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14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Тегульдет, ул. Парковая д.5 кабинет №7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2-10-57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Демина Надежда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120613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                              пятница 08:30 – 15:30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329963"/>
              </p:ext>
            </p:extLst>
          </p:nvPr>
        </p:nvGraphicFramePr>
        <p:xfrm>
          <a:off x="349250" y="2077881"/>
          <a:ext cx="6790065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181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Компенсация расходов на оплату стоимости проезда пенсионера личным автомобильным транспортом.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Празднование 9 мая (вырезание трафаретов для украшения окон, участие в митинге)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"Откуда мы родом: пишем историю семьи вместе"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 особенностях ежемесячной выплаты по уходу за </a:t>
                      </a:r>
                      <a:r>
                        <a:rPr lang="ru-RU" dirty="0" err="1" smtClean="0"/>
                        <a:t>ребенком</a:t>
                      </a:r>
                      <a:r>
                        <a:rPr lang="ru-RU" dirty="0" smtClean="0"/>
                        <a:t>-инвалидом прочим лицам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«Психологическая самозащита: как противостоять манипуляциям и мошенникам»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131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020-1001</cp:lastModifiedBy>
  <cp:revision>19</cp:revision>
  <dcterms:created xsi:type="dcterms:W3CDTF">2025-11-06T11:20:25Z</dcterms:created>
  <dcterms:modified xsi:type="dcterms:W3CDTF">2026-02-02T05:00:20Z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