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2148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1/20/2026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1/20/2026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1/20/2026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с. Тегульдет, ул. Парковая д.5 кабинет №7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2-10-57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Демина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Надежда Петровна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120613"/>
            <a:ext cx="3297554" cy="8474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четверг 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30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                                                             пятница 08:30 – 15:30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75692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Санкт-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Петербургу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Ленинградской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6085232"/>
              </p:ext>
            </p:extLst>
          </p:nvPr>
        </p:nvGraphicFramePr>
        <p:xfrm>
          <a:off x="349250" y="2077881"/>
          <a:ext cx="6790065" cy="4861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22.01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Лекция "Когнитивное здоровье: его оценка и сохранение"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23.01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Татьянин день (история, традиции праздника)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11:00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28.01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Лекция: Порядок обращения в СФР правопреемников умерших застрахованных лиц за выплатой средств пенсионных накоплений, учтенных в специальной части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11:00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29.01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Об основаниях для перерасчета размера страховой пенсии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30.01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Лекция: «Возраст как возможность: кризисы и новые смыслы»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</TotalTime>
  <Words>128</Words>
  <Application>Microsoft Office PowerPoint</Application>
  <PresentationFormat>Произвольный</PresentationFormat>
  <Paragraphs>29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ЯНВАРЬ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020-1001</cp:lastModifiedBy>
  <cp:revision>16</cp:revision>
  <dcterms:created xsi:type="dcterms:W3CDTF">2025-11-06T11:20:25Z</dcterms:created>
  <dcterms:modified xsi:type="dcterms:W3CDTF">2026-01-20T09:24:58Z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