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558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С.Зырянское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,ул.Чапаева,д.1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8(38243)22-257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Нефедова С.В.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41761" y="7176477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	          пятница 08:30 – 15:30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9143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Зырянском районе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ОСФР по Томской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836133"/>
              </p:ext>
            </p:extLst>
          </p:nvPr>
        </p:nvGraphicFramePr>
        <p:xfrm>
          <a:off x="111244" y="1851660"/>
          <a:ext cx="7172206" cy="480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9895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5066254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216057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4322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4322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Лекция: Как мошенники обманывают пенсионеров. 7 популярных схем.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11.06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Лекция 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«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Как сохранить здоровье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летом»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4322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18.06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 перерасчете размера страховой пенсии в связи с рождением детей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</a:t>
                      </a:r>
                      <a:r>
                        <a:rPr lang="ru-RU" dirty="0" smtClean="0"/>
                        <a:t>«Память пылающих лет: Путь</a:t>
                      </a:r>
                      <a:r>
                        <a:rPr lang="ru-RU" baseline="0" dirty="0" smtClean="0"/>
                        <a:t> к Победе»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14.00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43221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Компенсационная выплата в связи с расходами по оплате жилищных, коммунальных услуг членам семей погибших (умерших) военнослужащих.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14.00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359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120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Нефедова Светлана Валерьевна</cp:lastModifiedBy>
  <cp:revision>27</cp:revision>
  <dcterms:created xsi:type="dcterms:W3CDTF">2025-11-06T11:20:25Z</dcterms:created>
  <dcterms:modified xsi:type="dcterms:W3CDTF">2026-05-21T07:39:30Z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