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69100" cy="99060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384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467068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5" dirty="0" smtClean="0"/>
              <a:t>СЕНТЯБРЬ 2</a:t>
            </a:r>
            <a:r>
              <a:rPr spc="-20" smtClean="0"/>
              <a:t>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с. Зырянское ,ул.Чапаева,д.1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 8(38243) 22-257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Нефедова С.В.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41761" y="7176477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:30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	          пятница 08:30 – 15:30 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91434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Клиентская служба (на правах отдела) в Зырянском районе</a:t>
            </a:r>
          </a:p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ОСФР по Томской 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20343415"/>
              </p:ext>
            </p:extLst>
          </p:nvPr>
        </p:nvGraphicFramePr>
        <p:xfrm>
          <a:off x="277787" y="1961432"/>
          <a:ext cx="7174215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3042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254875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316298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575495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45917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08.09.2026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Лекция: Федеральная социальная доплата к пенсии.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917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17.09.2026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Об установлении периодов ухода за нетрудоспособными гражданами.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11.00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58735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25.09.2026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Лекция: «Забота о теле  -забота  о душе: </a:t>
                      </a:r>
                      <a:r>
                        <a:rPr lang="ru-RU" sz="1800" b="0" dirty="0" err="1" smtClean="0">
                          <a:latin typeface="+mn-lt"/>
                          <a:cs typeface="Calibri Light"/>
                        </a:rPr>
                        <a:t>психосоматика</a:t>
                      </a: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 в зрелом возрасте»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6911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30.09.2026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+mn-lt"/>
                          <a:cs typeface="Calibri Light"/>
                        </a:rPr>
                        <a:t>Мероприятие посвященное Дню пожилых людей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smtClean="0">
                          <a:latin typeface="+mn-lt"/>
                        </a:rPr>
                        <a:t>14:00</a:t>
                      </a:r>
                      <a:endParaRPr lang="ru-RU" b="0" dirty="0" smtClean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</TotalTime>
  <Words>98</Words>
  <Application>Microsoft Office PowerPoint</Application>
  <PresentationFormat>Произвольный</PresentationFormat>
  <Paragraphs>24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080NefedovaSV</cp:lastModifiedBy>
  <cp:revision>39</cp:revision>
  <cp:lastPrinted>2026-03-25T06:20:55Z</cp:lastPrinted>
  <dcterms:created xsi:type="dcterms:W3CDTF">2025-11-06T11:20:25Z</dcterms:created>
  <dcterms:modified xsi:type="dcterms:W3CDTF">2026-08-28T02:24:12Z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