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58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С.Зырянское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,ул.Чапаева,д.1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8(38243)22-257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Нефедова С.В.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41761" y="7176477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	          пятница 08:30 – 15:30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554812"/>
              </p:ext>
            </p:extLst>
          </p:nvPr>
        </p:nvGraphicFramePr>
        <p:xfrm>
          <a:off x="349250" y="2077881"/>
          <a:ext cx="6790065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05.02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Лекция: Меры социальной поддержки членам семьи погибших (умерших) военнослужащих, принимавших участие в боевых действиях.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12.02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"Живые символы России: история, ремесла, народы"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Экскурсия в краеведческий музей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Ответы на актуальные вопросы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по мерам социальной поддержки льготных категорий граждан (СКЛ, ТСР)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«Мозг в зрелом возрасте: мифы и реальность»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124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Нефедова Светлана Валерьевна</cp:lastModifiedBy>
  <cp:revision>21</cp:revision>
  <dcterms:created xsi:type="dcterms:W3CDTF">2025-11-06T11:20:25Z</dcterms:created>
  <dcterms:modified xsi:type="dcterms:W3CDTF">2026-01-26T07:50:48Z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