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69100" cy="990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Зырянское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 8(38243) 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Зырянском районе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ОСФР по 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491862"/>
              </p:ext>
            </p:extLst>
          </p:nvPr>
        </p:nvGraphicFramePr>
        <p:xfrm>
          <a:off x="111244" y="1851660"/>
          <a:ext cx="7172206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895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506625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4322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личным автомобильным транспортом.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Возложение цветов к памятнику </a:t>
                      </a:r>
                      <a:r>
                        <a:rPr lang="ru-RU" sz="1800" b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погибшим </a:t>
                      </a:r>
                      <a:r>
                        <a:rPr lang="ru-RU" sz="1800" b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воинам.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18.05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Путешествие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во времени:  от Пионерии к Движению Первых.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14:00</a:t>
                      </a:r>
                      <a:endParaRPr lang="ru-RU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"Откуда мы родом: пишем историю семьи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вместе».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особенностях ежемесячной выплаты по уходу за ребенком-инвалидом прочим </a:t>
                      </a:r>
                      <a:r>
                        <a:rPr lang="ru-RU" dirty="0" smtClean="0"/>
                        <a:t>лицам.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847100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«Психологическая самозащита: как противостоять манипуляциям и мошенникам</a:t>
                      </a:r>
                      <a:r>
                        <a:rPr lang="ru-RU" dirty="0" smtClean="0"/>
                        <a:t>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1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128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25</cp:revision>
  <cp:lastPrinted>2026-04-23T03:09:53Z</cp:lastPrinted>
  <dcterms:created xsi:type="dcterms:W3CDTF">2025-11-06T11:20:25Z</dcterms:created>
  <dcterms:modified xsi:type="dcterms:W3CDTF">2026-04-23T03:10:02Z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