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58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С.Зырянское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,ул.Чапаева,д.1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8(38243)22-257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Нефедова С.В.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41761" y="7176477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	          пятница 08:30 – 15:30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15547"/>
              </p:ext>
            </p:extLst>
          </p:nvPr>
        </p:nvGraphicFramePr>
        <p:xfrm>
          <a:off x="349250" y="2077881"/>
          <a:ext cx="6790065" cy="753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ФП «Здоровое долголетие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»    Когнитивное</a:t>
                      </a:r>
                      <a:r>
                        <a:rPr lang="ru-RU" sz="1800" b="0" baseline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здоровье: его оценка </a:t>
                      </a:r>
                      <a:r>
                        <a:rPr lang="ru-RU" sz="1800" b="0" baseline="0" smtClean="0">
                          <a:latin typeface="+mn-lt"/>
                          <a:cs typeface="Calibri Light"/>
                        </a:rPr>
                        <a:t>и сохранение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28.01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Лекция: Порядок обращения в СФР правопреемников умерших застрахованных лиц за выплатой средств пенсионных накоплений, учтенных в специальной части индивидуальных лицевых счетов. Восстановление срока для обращения за выплатой.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 основаниях для перерасчета размера страховой пенсии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«Возраст как возможность: кризисы и новые смыслы»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118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Нефедова Светлана Валерьевна</cp:lastModifiedBy>
  <cp:revision>18</cp:revision>
  <dcterms:created xsi:type="dcterms:W3CDTF">2025-11-06T11:20:25Z</dcterms:created>
  <dcterms:modified xsi:type="dcterms:W3CDTF">2026-01-22T02:10:20Z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