
<file path=[Content_Types].xml><?xml version="1.0" encoding="utf-8"?>
<Types xmlns="http://schemas.openxmlformats.org/package/2006/content-types"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3384" y="-12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10/2/2026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=""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=""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=""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=""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=""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=""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=""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=""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=""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822835" y="316976"/>
            <a:ext cx="2316480" cy="1120820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МЕРОПРИЯТИЯ </a:t>
            </a:r>
            <a:r>
              <a:rPr/>
              <a:t>НА</a:t>
            </a:r>
            <a:r>
              <a:rPr spc="-5"/>
              <a:t> </a:t>
            </a:r>
            <a:r>
              <a:rPr lang="ru-RU" spc="-10" dirty="0" smtClean="0"/>
              <a:t>ОКТЯБРЬ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=""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г.Асино,ул.им.Ленина,40а, офис 1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номер:89528824207</a:t>
            </a:r>
            <a:endParaRPr lang="ru-RU" sz="1300" dirty="0">
              <a:solidFill>
                <a:srgbClr val="FFFFFF"/>
              </a:solidFill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Бычкова Ольга Александровна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=""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860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четверг</a:t>
            </a:r>
            <a:r>
              <a:rPr sz="1600" b="1" spc="-1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0" dirty="0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lang="ru-RU" sz="1600" b="1" dirty="0">
                <a:solidFill>
                  <a:srgbClr val="58595B"/>
                </a:solidFill>
                <a:latin typeface="Calibri"/>
                <a:cs typeface="Calibri"/>
              </a:rPr>
              <a:t>8</a:t>
            </a:r>
            <a:r>
              <a:rPr sz="1600" b="1" smtClean="0">
                <a:solidFill>
                  <a:srgbClr val="58595B"/>
                </a:solidFill>
                <a:latin typeface="Calibri"/>
                <a:cs typeface="Calibri"/>
              </a:rPr>
              <a:t>:</a:t>
            </a:r>
            <a:r>
              <a:rPr lang="ru-RU" sz="1600" b="1" dirty="0" smtClean="0">
                <a:solidFill>
                  <a:srgbClr val="58595B"/>
                </a:solidFill>
                <a:latin typeface="Calibri"/>
                <a:cs typeface="Calibri"/>
              </a:rPr>
              <a:t>00</a:t>
            </a:r>
            <a:r>
              <a:rPr sz="1600" b="1" spc="-5" smtClean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lang="ru-RU" sz="1600" b="1" spc="-15" dirty="0" smtClean="0">
                <a:solidFill>
                  <a:srgbClr val="58595B"/>
                </a:solidFill>
                <a:latin typeface="Calibri"/>
                <a:cs typeface="Calibri"/>
              </a:rPr>
              <a:t>17:00 </a:t>
            </a:r>
            <a:r>
              <a:rPr lang="ru-RU" sz="1600" b="1" spc="-20" dirty="0" smtClean="0">
                <a:solidFill>
                  <a:srgbClr val="58595B"/>
                </a:solidFill>
                <a:latin typeface="Calibri"/>
                <a:cs typeface="Calibri"/>
              </a:rPr>
              <a:t>Пятница 08:00 – 15:45</a:t>
            </a:r>
            <a:endParaRPr sz="16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=""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=""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=""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=""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=""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=""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=""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=""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=""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=""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=""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=""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=""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=""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=""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=""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=""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=""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=""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=""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=""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=""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=""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=""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=""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46103775"/>
              </p:ext>
            </p:extLst>
          </p:nvPr>
        </p:nvGraphicFramePr>
        <p:xfrm>
          <a:off x="349250" y="2063431"/>
          <a:ext cx="6790065" cy="3754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2480">
                  <a:extLst>
                    <a:ext uri="{9D8B030D-6E8A-4147-A177-3AD203B41FA5}">
                      <a16:colId xmlns="" xmlns:a16="http://schemas.microsoft.com/office/drawing/2014/main" val="4074742491"/>
                    </a:ext>
                  </a:extLst>
                </a:gridCol>
                <a:gridCol w="4796320">
                  <a:extLst>
                    <a:ext uri="{9D8B030D-6E8A-4147-A177-3AD203B41FA5}">
                      <a16:colId xmlns="" xmlns:a16="http://schemas.microsoft.com/office/drawing/2014/main" val="3160443083"/>
                    </a:ext>
                  </a:extLst>
                </a:gridCol>
                <a:gridCol w="1151265">
                  <a:extLst>
                    <a:ext uri="{9D8B030D-6E8A-4147-A177-3AD203B41FA5}">
                      <a16:colId xmlns="" xmlns:a16="http://schemas.microsoft.com/office/drawing/2014/main" val="3299580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423242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06.10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Лекция: </a:t>
                      </a:r>
                      <a:r>
                        <a:rPr lang="ru-RU" sz="1800" b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Выплата</a:t>
                      </a:r>
                      <a:r>
                        <a:rPr lang="ru-RU" sz="1800" b="0" baseline="0" dirty="0" smtClean="0">
                          <a:solidFill>
                            <a:srgbClr val="231F20"/>
                          </a:solidFill>
                          <a:latin typeface="+mn-lt"/>
                          <a:cs typeface="Calibri Light"/>
                        </a:rPr>
                        <a:t> средств на проведение ремонта индивидуального жилого дома членам семьи погибших (умерших) военнослужащих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14: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68595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15.10</a:t>
                      </a:r>
                      <a:endParaRPr lang="ru-RU" sz="180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 Light"/>
                        </a:rPr>
                        <a:t>О</a:t>
                      </a:r>
                      <a:r>
                        <a:rPr lang="ru-RU" sz="1800" b="0" baseline="0" dirty="0" smtClean="0">
                          <a:latin typeface="+mn-lt"/>
                          <a:cs typeface="Calibri Light"/>
                        </a:rPr>
                        <a:t>тветы на актуальные вопросы</a:t>
                      </a:r>
                      <a:endParaRPr lang="ru-RU" sz="1800" b="0" dirty="0">
                        <a:latin typeface="+mn-lt"/>
                        <a:cs typeface="Calibri Ligh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0" dirty="0" smtClean="0">
                          <a:latin typeface="+mn-lt"/>
                        </a:rPr>
                        <a:t>11:00</a:t>
                      </a:r>
                      <a:endParaRPr lang="ru-RU" b="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9586959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b="1" dirty="0" smtClean="0"/>
                        <a:t>23.10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Лекция: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smtClean="0"/>
                        <a:t>Порядок рассмотрения письменных обращений в СФР</a:t>
                      </a:r>
                    </a:p>
                    <a:p>
                      <a:r>
                        <a:rPr lang="ru-RU" baseline="0" dirty="0" smtClean="0"/>
                        <a:t>Мастер-класс по изготовлению сухого душа для нужд СВО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11:00</a:t>
                      </a:r>
                    </a:p>
                    <a:p>
                      <a:endParaRPr lang="ru-RU" dirty="0" smtClean="0"/>
                    </a:p>
                    <a:p>
                      <a:r>
                        <a:rPr lang="ru-RU" dirty="0" smtClean="0"/>
                        <a:t>13:00</a:t>
                      </a:r>
                    </a:p>
                    <a:p>
                      <a:endParaRPr lang="ru-RU" dirty="0" smtClean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732380059"/>
                  </a:ext>
                </a:extLst>
              </a:tr>
              <a:tr h="351309">
                <a:tc>
                  <a:txBody>
                    <a:bodyPr/>
                    <a:lstStyle/>
                    <a:p>
                      <a:r>
                        <a:rPr lang="ru-RU" b="1" dirty="0" smtClean="0"/>
                        <a:t>30.10</a:t>
                      </a:r>
                      <a:endParaRPr lang="ru-RU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baseline="0" dirty="0" smtClean="0"/>
                        <a:t>Лекция: «Творчество и хобби"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14:00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285857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168</TotalTime>
  <Words>93</Words>
  <Application>Microsoft Office PowerPoint</Application>
  <PresentationFormat>Произвольный</PresentationFormat>
  <Paragraphs>26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МЕРОПРИЯТИЯ НА ОКТЯБРЬ 2026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Моторыкина Ольга Викторовна</cp:lastModifiedBy>
  <cp:revision>33</cp:revision>
  <dcterms:created xsi:type="dcterms:W3CDTF">2025-11-06T11:20:25Z</dcterms:created>
  <dcterms:modified xsi:type="dcterms:W3CDTF">2026-10-02T02:31:24Z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