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06" y="28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01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smtClean="0">
                <a:solidFill>
                  <a:srgbClr val="FFFFFF"/>
                </a:solidFill>
                <a:latin typeface="Calibri"/>
                <a:cs typeface="Calibri"/>
              </a:rPr>
              <a:t>ЖД</a:t>
            </a: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 Наши Наши к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636200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, Томская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Бакчарский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с.Бакчар. пер.Трактовый, д.32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838(249)21-981, 21-982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Крупина Алёна Николаевна, Пластунова Евгения Борисовна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0664" y="2203428"/>
          <a:ext cx="6790065" cy="7370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66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05.06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Капустник "Удачная вечеринка"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9885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03.06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Как мошенники обманывают пенсионеров. 7 популярных схем.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00132">
                <a:tc>
                  <a:txBody>
                    <a:bodyPr/>
                    <a:lstStyle/>
                    <a:p>
                      <a:r>
                        <a:rPr lang="ru-RU" dirty="0" smtClean="0"/>
                        <a:t>18.06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 перерасчете размера страховой пенсии в связи с рождением детей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23.06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Компенсационная выплата в связи с расходами по оплате жилищных, коммунальных услуг членам семей погибших (умерших) военнослужащих.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111</Words>
  <Application>Microsoft Office PowerPoint</Application>
  <PresentationFormat>Произвольный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Крупина Алена Николаевна</cp:lastModifiedBy>
  <cp:revision>22</cp:revision>
  <dcterms:created xsi:type="dcterms:W3CDTF">2025-11-06T11:20:25Z</dcterms:created>
  <dcterms:modified xsi:type="dcterms:W3CDTF">2026-05-22T08:36:05Z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