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841499"/>
          <a:ext cx="7086601" cy="5086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6432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30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56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Конкурс мини-букетов в преддверии празднования 8 Марта! Поздравления.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84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"В здравом уме и твердой памяти: практика для активного долголетия»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11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пенсионном обеспечении родителей и вдов погибших военнослужащих, участников добровольческих формирований.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92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Компенсация за переезд на новое место жительства из районов Крайнего севера.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«Эмоциональный интеллект после 60, управление чувствами и стрессом»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131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21</cp:revision>
  <dcterms:created xsi:type="dcterms:W3CDTF">2025-11-06T11:20:25Z</dcterms:created>
  <dcterms:modified xsi:type="dcterms:W3CDTF">2026-01-22T03:27:31Z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