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384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2650" y="316976"/>
            <a:ext cx="24466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dirty="0" smtClean="0"/>
              <a:t> ОКТЯБРЬ 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Адрес:</a:t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номер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ФИО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7569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Санкт-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Петербургу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Ленинградской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6103775"/>
              </p:ext>
            </p:extLst>
          </p:nvPr>
        </p:nvGraphicFramePr>
        <p:xfrm>
          <a:off x="349250" y="2222500"/>
          <a:ext cx="6790065" cy="5359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2440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b="1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День</a:t>
                      </a:r>
                      <a:r>
                        <a:rPr lang="ru-RU" sz="1800" b="1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 старшего поколения</a:t>
                      </a:r>
                      <a:endParaRPr lang="ru-RU" sz="1800" b="1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800" b="1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 Light"/>
                        </a:rPr>
                        <a:t>Выставка</a:t>
                      </a:r>
                      <a:r>
                        <a:rPr lang="ru-RU" sz="1800" b="1" baseline="0" dirty="0" smtClean="0">
                          <a:latin typeface="+mn-lt"/>
                          <a:cs typeface="Calibri Light"/>
                        </a:rPr>
                        <a:t> – дегустация закруток</a:t>
                      </a:r>
                      <a:endParaRPr lang="ru-RU" sz="1800" b="1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smtClean="0">
                          <a:latin typeface="+mn-lt"/>
                        </a:rPr>
                        <a:t>15:00</a:t>
                      </a:r>
                      <a:endParaRPr lang="ru-RU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29.10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/>
                        <a:t>Всеросийские</a:t>
                      </a:r>
                      <a:r>
                        <a:rPr lang="ru-RU" b="1" baseline="0" dirty="0" smtClean="0"/>
                        <a:t> стройки комсомола в </a:t>
                      </a:r>
                      <a:r>
                        <a:rPr lang="ru-RU" b="1" baseline="0" dirty="0" err="1" smtClean="0"/>
                        <a:t>Шегарском</a:t>
                      </a:r>
                      <a:r>
                        <a:rPr lang="ru-RU" b="1" baseline="0" dirty="0" smtClean="0"/>
                        <a:t> районе (День комсомола)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smtClean="0"/>
                        <a:t>14-00</a:t>
                      </a:r>
                      <a:endParaRPr lang="ru-RU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993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150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6253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3668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1712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</TotalTime>
  <Words>64</Words>
  <Application>Microsoft Office PowerPoint</Application>
  <PresentationFormat>Произвольный</PresentationFormat>
  <Paragraphs>23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ОКТЯБРЬ 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080SychevAB</cp:lastModifiedBy>
  <cp:revision>21</cp:revision>
  <dcterms:created xsi:type="dcterms:W3CDTF">2025-11-06T11:20:25Z</dcterms:created>
  <dcterms:modified xsi:type="dcterms:W3CDTF">2026-10-01T03:18:19Z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