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 СЕНТЯБРЬ 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ФИО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50" y="2222500"/>
          <a:ext cx="6790065" cy="562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2440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b="1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04.09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Выставка работ посетителей Центра общения старшего поколения</a:t>
                      </a:r>
                      <a:endParaRPr lang="ru-RU" sz="1800" b="1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15:</a:t>
                      </a:r>
                      <a:r>
                        <a:rPr lang="ru-RU" sz="1800" b="1" spc="-25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17.09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Чайные посиделки:  "Мы за чаем отдыхаем"</a:t>
                      </a:r>
                      <a:endParaRPr lang="ru-RU" sz="1800" b="1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smtClean="0">
                          <a:latin typeface="+mn-lt"/>
                        </a:rPr>
                        <a:t>15:00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smtClean="0"/>
                        <a:t>24.09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baseline="0" dirty="0" smtClean="0"/>
                        <a:t>Засолка грибов</a:t>
                      </a:r>
                      <a:r>
                        <a:rPr lang="ru-RU" b="1" baseline="0" smtClean="0"/>
                        <a:t>, капусты, </a:t>
                      </a:r>
                      <a:r>
                        <a:rPr lang="ru-RU" b="1" baseline="0" dirty="0" smtClean="0"/>
                        <a:t>делимся </a:t>
                      </a:r>
                      <a:r>
                        <a:rPr lang="ru-RU" b="1" baseline="0" dirty="0" smtClean="0"/>
                        <a:t>рецептами.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smtClean="0"/>
                        <a:t>15:00</a:t>
                      </a:r>
                      <a:endParaRPr lang="ru-RU" b="1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71</Words>
  <Application>Microsoft Office PowerPoint</Application>
  <PresentationFormat>Произвольный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СЕНТЯБРЬ 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080SychevAB</cp:lastModifiedBy>
  <cp:revision>22</cp:revision>
  <dcterms:created xsi:type="dcterms:W3CDTF">2025-11-06T11:20:25Z</dcterms:created>
  <dcterms:modified xsi:type="dcterms:W3CDTF">2026-08-28T02:36:34Z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