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535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Чайные посиделки: 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 К дню 8 марта»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	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Вечер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посвященный  «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Шегарским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поэтам»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16:00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49</Words>
  <Application>Microsoft Office PowerPoint</Application>
  <PresentationFormat>Произвольный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080SchukinaEV</cp:lastModifiedBy>
  <cp:revision>16</cp:revision>
  <dcterms:created xsi:type="dcterms:W3CDTF">2025-11-06T11:20:25Z</dcterms:created>
  <dcterms:modified xsi:type="dcterms:W3CDTF">2026-02-19T03:11:47Z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