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04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21050" y="108000"/>
            <a:ext cx="3886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    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3-61-25, 3-50-85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г.Стрежевой . 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д.238 ( напротив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Чайхоны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3-61-25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Ермакова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108000"/>
            <a:ext cx="2518182" cy="991051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219374"/>
              </p:ext>
            </p:extLst>
          </p:nvPr>
        </p:nvGraphicFramePr>
        <p:xfrm>
          <a:off x="264515" y="1223361"/>
          <a:ext cx="6934200" cy="7783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2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4933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64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231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Лекция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«Диабет. Виды, причины и профилактика» </a:t>
                      </a:r>
                    </a:p>
                    <a:p>
                      <a:pPr algn="l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Лектор- студентка 4 курса ТБМК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В.Гусейнова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15.30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0953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07.04.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8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Видеолекция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: «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Компенсация расходов на оплату стоимости проезда пенсионера к месту отдыха и обратно воздушным транспортом (обязательные реквизиты билетов; документы при перелете за пределы РФ; стоимость проезда в составе туристической путевки).»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7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09.04.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Оказание бесплатной юридической консультации.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7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Финансовая грамотность. Презентация продуктов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Альфа-банка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7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15.04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Встреча с зам. Мэра по социальной политике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Салминым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В.В. и главным врачом ОГАУЗ «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Стрежевская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ГБ» Малышевым Л.Ю. на тему: «О деятельности органов местного самоуправления. Актуальные вопросы в здравоохранении.» 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7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"Эхо Чернобыля. Подвиг ликвидаторов» Общество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Знание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14:00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1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 установлении повышения фиксированной выплаты к страховой пенсии»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766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Финансовая грамотность. Презентация продуктов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Альфа-банка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15.00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766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24.04.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«Отношения с собой и другими»»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14:00</a:t>
                      </a:r>
                    </a:p>
                  </a:txBody>
                  <a:tcPr marL="9525" marR="9525" marT="9525" marB="0" anchor="ctr"/>
                </a:tc>
              </a:tr>
              <a:tr h="499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Оказание практической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помощи при использовании мобильного телефона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    18: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11995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В течение месяца: Плетение маскировочных сетей для нужд СВО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231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Ермакова Ирина Николаевна</cp:lastModifiedBy>
  <cp:revision>38</cp:revision>
  <cp:lastPrinted>2026-02-16T09:43:08Z</cp:lastPrinted>
  <dcterms:created xsi:type="dcterms:W3CDTF">2025-11-06T11:20:25Z</dcterms:created>
  <dcterms:modified xsi:type="dcterms:W3CDTF">2026-03-24T07:59:00Z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