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21050" y="108000"/>
            <a:ext cx="3886200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ct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     </a:t>
            </a:r>
            <a:r>
              <a:rPr lang="ru-RU" spc="-5" dirty="0" smtClean="0"/>
              <a:t>ИЮНЬ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3-61-25, 3-50-85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г.Стрежевой . 2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мкр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., д.238 ( напротив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Чайхоны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3-61-25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Ермакова Ирина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Томской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108000"/>
            <a:ext cx="2518182" cy="991051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893966"/>
              </p:ext>
            </p:extLst>
          </p:nvPr>
        </p:nvGraphicFramePr>
        <p:xfrm>
          <a:off x="264515" y="1223362"/>
          <a:ext cx="6866535" cy="8089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651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09908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8093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92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7108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01.06.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День внука.</a:t>
                      </a:r>
                      <a:r>
                        <a:rPr lang="ru-RU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Мастер-класс по изготовлению поделки совместно с внуками.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15.00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10281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04.06.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Встреча с пенсионерами по профилактике мошенничества и финансовой  грамотности от СБЕРА</a:t>
                      </a:r>
                    </a:p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14.00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8183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10.06.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Оказание бесплатной юридической консультации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14.00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8183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11.06.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Видеолекция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: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«Как  сохранить здоровье летом?» ФП «Здоровое долголетие»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14.00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5668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18.05.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Видеолекция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: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«О перерасчете размера страховой пенсии в связи с рождением детей. Вопросы-ответы.»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11.00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5668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22.06.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Видеолекция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: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«Память пылающих лет: Путь к Победе» ПГО «Знание»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14.00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5668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23.06.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Видеолекция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: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«Компенсационная выплата в связи с расходами по оплате жилищных, коммунальных услуг членам семей погибших (умерших) военнослужащих. Вопросы-ответы.»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14.00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8183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25.06.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Оказание практической помощи при использовании мобильного телефона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18:00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601630">
                <a:tc>
                  <a:txBody>
                    <a:bodyPr/>
                    <a:lstStyle/>
                    <a:p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В течение месяца: Плетение маскировочных сетей для нужд СВО</a:t>
                      </a:r>
                    </a:p>
                    <a:p>
                      <a:pPr algn="l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3379</TotalTime>
  <Words>179</Words>
  <Application>Microsoft Office PowerPoint</Application>
  <PresentationFormat>Произвольный</PresentationFormat>
  <Paragraphs>37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   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Ермакова Ирина Николаевна</cp:lastModifiedBy>
  <cp:revision>52</cp:revision>
  <cp:lastPrinted>2026-02-16T09:43:08Z</cp:lastPrinted>
  <dcterms:created xsi:type="dcterms:W3CDTF">2025-11-06T11:20:25Z</dcterms:created>
  <dcterms:modified xsi:type="dcterms:W3CDTF">2026-05-26T04:13:51Z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