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21050" y="108000"/>
            <a:ext cx="3886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    март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3-61-25, 3-50-85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г.Стрежевой . 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д.238 ( напротив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Чайхоны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3-61-25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Ермакова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991051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203402"/>
              </p:ext>
            </p:extLst>
          </p:nvPr>
        </p:nvGraphicFramePr>
        <p:xfrm>
          <a:off x="316983" y="1198113"/>
          <a:ext cx="6934200" cy="6661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2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493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50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Оказание бесплатной юридической консультации</a:t>
                      </a:r>
                    </a:p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80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"В здравом уме и твердой памяти: практика для активного долголетия"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5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Встреча друзей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чаепитие: </a:t>
                      </a:r>
                    </a:p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«Весенние настроение»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16.00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38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8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Видеолекция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: «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пенсионном обеспечении родителей и вдов погибших военнослужащих, участников добровольческих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формирований»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54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Компенсация за переезд на новое место жительства из районов Крайнего севера.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9077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27.03.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Видеолекция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«Эмоциональный интеллект после 60, управление чувствами и стрессом»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</a:t>
                      </a:r>
                    </a:p>
                  </a:txBody>
                  <a:tcPr marL="9525" marR="9525" marT="9525" marB="0" anchor="ctr"/>
                </a:tc>
              </a:tr>
              <a:tr h="421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25.03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Оказание практической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помощи при использовании мобильного телефона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35452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В течение месяца: Плетение маскировочных сетей для нужд СВО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152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Ермакова Ирина Николаевна</cp:lastModifiedBy>
  <cp:revision>32</cp:revision>
  <cp:lastPrinted>2026-01-26T08:03:59Z</cp:lastPrinted>
  <dcterms:created xsi:type="dcterms:W3CDTF">2025-11-06T11:20:25Z</dcterms:created>
  <dcterms:modified xsi:type="dcterms:W3CDTF">2026-02-16T09:11:18Z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