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148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 Тегульдет, ул. Парковая д.5 кабинет №7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2-10-57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Демина Надежда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120613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                                                          пятница 08:30 – 15:30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001249"/>
              </p:ext>
            </p:extLst>
          </p:nvPr>
        </p:nvGraphicFramePr>
        <p:xfrm>
          <a:off x="349250" y="2077881"/>
          <a:ext cx="6790065" cy="449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0181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Лекция: Федеральная социальная доплата к пенсии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Праздник осени (выставка даров природы, обмен опытом по заготовкам на зиму)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Об установлении периодов ухода за нетрудоспособными гражданами  </a:t>
                      </a:r>
                      <a:r>
                        <a:rPr lang="ru-RU" sz="1800" b="0" smtClean="0">
                          <a:latin typeface="+mn-lt"/>
                          <a:cs typeface="Calibri Light"/>
                        </a:rPr>
                        <a:t>(Управление установления пенсий ОСФР по Томской области)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25.09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Лекция: «Забота о теле-забота о душе: </a:t>
                      </a:r>
                      <a:r>
                        <a:rPr lang="ru-RU" dirty="0" err="1" smtClean="0"/>
                        <a:t>психосоматика</a:t>
                      </a:r>
                      <a:r>
                        <a:rPr lang="ru-RU" dirty="0" smtClean="0"/>
                        <a:t> в зрелом возрасте»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120</Words>
  <Application>Microsoft Office PowerPoint</Application>
  <PresentationFormat>Произвольный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020-1001</cp:lastModifiedBy>
  <cp:revision>22</cp:revision>
  <dcterms:created xsi:type="dcterms:W3CDTF">2025-11-06T11:20:25Z</dcterms:created>
  <dcterms:modified xsi:type="dcterms:W3CDTF">2026-02-02T05:44:20Z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