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4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Тегульдет, ул. Парковая д.5 кабинет №7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2-10-57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Демина Надежда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120613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               пятница 08:30 – 15:30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35083"/>
              </p:ext>
            </p:extLst>
          </p:nvPr>
        </p:nvGraphicFramePr>
        <p:xfrm>
          <a:off x="349250" y="2077881"/>
          <a:ext cx="6790065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18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защиты детей (конкурс детских рисунков)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Как мошенники обманывают пенсионеров. 7 популярных схем.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перерасчете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размера страховой пенсии в связи с рождением детей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Компенсационная выплата в связи с расходами по оплате жилищных, коммунальных услуг членам семей погибших (умерших) военнослужащих.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120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020-1001</cp:lastModifiedBy>
  <cp:revision>20</cp:revision>
  <dcterms:created xsi:type="dcterms:W3CDTF">2025-11-06T11:20:25Z</dcterms:created>
  <dcterms:modified xsi:type="dcterms:W3CDTF">2026-02-02T05:04:10Z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