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282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Тегульдет, ул. Парковая д.5 кабинет №7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2-10-57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Демина Надежда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120613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               пятница 08:30 – 15:30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58312"/>
              </p:ext>
            </p:extLst>
          </p:nvPr>
        </p:nvGraphicFramePr>
        <p:xfrm>
          <a:off x="349250" y="2077881"/>
          <a:ext cx="6790065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18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Международный женский день.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Поздравление, чаепитие</a:t>
                      </a:r>
                      <a:r>
                        <a:rPr lang="ru-RU" sz="1800" b="0" baseline="0" dirty="0">
                          <a:solidFill>
                            <a:schemeClr val="dk1"/>
                          </a:solidFill>
                          <a:latin typeface="+mn-lt"/>
                          <a:cs typeface="Calibri Light"/>
                        </a:rPr>
                        <a:t>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"В здравом уме и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твердой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памяти: практика для активного долголетия"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 пенсионном обеспечении родителей и вдов погибших военнослужащих, участников добровольческих формирований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Компенсация за переезд на новое место жительства из районов Крайнего севера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«Эмоциональный интеллект после 60, управление чувствами и стрессом»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132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020-1001</cp:lastModifiedBy>
  <cp:revision>21</cp:revision>
  <dcterms:created xsi:type="dcterms:W3CDTF">2025-11-06T11:20:25Z</dcterms:created>
  <dcterms:modified xsi:type="dcterms:W3CDTF">2026-02-02T07:52:38Z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