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69100" cy="990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Зырянское 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8(38243) 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Зырянском районе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ОСФР по 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332126"/>
              </p:ext>
            </p:extLst>
          </p:nvPr>
        </p:nvGraphicFramePr>
        <p:xfrm>
          <a:off x="268027" y="1724413"/>
          <a:ext cx="7183976" cy="5484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355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5074568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218053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4322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17842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Компенсация расходов на оплату стоимости проезда пенсионера к месту отдыха и обратно воздушным транспортом (обязательные реквизиты билетов; документы при перелете за пределы РФ; стоимость проезда в составе туристической путевки).                                                               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6877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08.04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Обучение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пенсионной грамотности.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"Эхо Чернобыля.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Подвиг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ликвидаторов«.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установлении повышения фиксированной выплаты к страховой пенсии.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23.04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Праздничное мероприятие в преддверии 9 мая в формате</a:t>
                      </a:r>
                      <a:r>
                        <a:rPr lang="ru-RU" baseline="0" dirty="0" smtClean="0"/>
                        <a:t> ВКС.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986480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«Отношения с собой и другими</a:t>
                      </a:r>
                      <a:r>
                        <a:rPr lang="ru-RU" dirty="0" smtClean="0"/>
                        <a:t>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69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139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26</cp:revision>
  <cp:lastPrinted>2026-03-25T06:20:55Z</cp:lastPrinted>
  <dcterms:created xsi:type="dcterms:W3CDTF">2025-11-06T11:20:25Z</dcterms:created>
  <dcterms:modified xsi:type="dcterms:W3CDTF">2026-03-25T06:38:21Z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