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69100" cy="99060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с. Зырянское ,ул.Чапаева,д.1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8(38243) 22-257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Нефедова С.В.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41761" y="7176477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	          пятница 08:30 – 15:30 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9143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Зырянском районе</a:t>
            </a: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ОСФР по Томской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84428121"/>
              </p:ext>
            </p:extLst>
          </p:nvPr>
        </p:nvGraphicFramePr>
        <p:xfrm>
          <a:off x="277787" y="1961432"/>
          <a:ext cx="7174215" cy="4761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04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254875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316298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7549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45917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01.10.2026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+mn-lt"/>
                          <a:cs typeface="Calibri Light"/>
                        </a:rPr>
                        <a:t>1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октября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en-US" sz="1800" b="0" dirty="0" smtClean="0">
                          <a:latin typeface="+mn-lt"/>
                          <a:cs typeface="Calibri Light"/>
                        </a:rPr>
                        <a:t>-</a:t>
                      </a:r>
                      <a:r>
                        <a:rPr lang="ru-RU" sz="1800" b="0" smtClean="0">
                          <a:latin typeface="+mn-lt"/>
                          <a:cs typeface="Calibri Light"/>
                        </a:rPr>
                        <a:t> наш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день: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говорим о главном для пожилых людей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en-US" sz="18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917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06.10.2026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Лекция: Выплата средств на проведение ремонта индивидуального жилого дома членам семьи погибших (умерших) военнослужащих..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58735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800" b="1" dirty="0" smtClean="0">
                          <a:latin typeface="+mn-lt"/>
                          <a:cs typeface="Calibri"/>
                        </a:rPr>
                        <a:t>8</a:t>
                      </a: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.10.2026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Русское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 географическое  общество : Фильм « Затерянный мир Балтики             (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Гогланд</a:t>
                      </a:r>
                      <a:r>
                        <a:rPr lang="ru-RU" sz="1800" b="0" baseline="0" smtClean="0">
                          <a:latin typeface="+mn-lt"/>
                          <a:cs typeface="Calibri Light"/>
                        </a:rPr>
                        <a:t>)»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</a:p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691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15.10.2026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Ответы на актуальные вопросы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691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23.10.2026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Лекция: Порядок рассмотрения письменных обращений граждан в СФР.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</a:p>
                  </a:txBody>
                  <a:tcPr/>
                </a:tc>
              </a:tr>
              <a:tr h="3691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30.10.2026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Лекция: «Творчество и хобби»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129</Words>
  <Application>Microsoft Office PowerPoint</Application>
  <PresentationFormat>Произвольный</PresentationFormat>
  <Paragraphs>31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080NefedovaSV</cp:lastModifiedBy>
  <cp:revision>35</cp:revision>
  <cp:lastPrinted>2026-03-25T06:20:55Z</cp:lastPrinted>
  <dcterms:created xsi:type="dcterms:W3CDTF">2025-11-06T11:20:25Z</dcterms:created>
  <dcterms:modified xsi:type="dcterms:W3CDTF">2026-09-11T01:33:46Z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