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445" y="-30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С.Зырянское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,ул.Чапаева,д.1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8(38243)22-257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Нефедова С.В.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41761" y="7176477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	          пятница 08:30 – 15:30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777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>
              <a:lnSpc>
                <a:spcPts val="800"/>
              </a:lnSpc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отдела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) в Зырянском районе ОСФР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 Томской области</a:t>
            </a:r>
            <a:endParaRPr lang="ru-RU" sz="800" spc="-1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967901"/>
              </p:ext>
            </p:extLst>
          </p:nvPr>
        </p:nvGraphicFramePr>
        <p:xfrm>
          <a:off x="389050" y="2049828"/>
          <a:ext cx="6790065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12.03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 здравом уме и твердой памяти: практики для активного долголетия»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16.03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« Кукла Масленица»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 пенсионном обеспечении родителей и вдов погибших военнослужащих, участников добровольческих формирований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Компенсация за переезд на новое место жительства из районов Крайнего севера.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«Эмоциональный интеллект после 60, управление чувствами и стрессом»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117</Words>
  <Application>Microsoft Office PowerPoint</Application>
  <PresentationFormat>Произвольный</PresentationFormat>
  <Paragraphs>27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Нефедова Светлана Валерьевна</cp:lastModifiedBy>
  <cp:revision>25</cp:revision>
  <dcterms:created xsi:type="dcterms:W3CDTF">2025-11-06T11:20:25Z</dcterms:created>
  <dcterms:modified xsi:type="dcterms:W3CDTF">2026-01-27T07:01:41Z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