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Бай-Хаак, ул. Горького, д. 29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89230014550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Балзанай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ctr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ctr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</a:t>
            </a:r>
          </a:p>
          <a:p>
            <a:pPr marL="12700" marR="5080" algn="ctr">
              <a:lnSpc>
                <a:spcPts val="800"/>
              </a:lnSpc>
            </a:pP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Тыва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745" y="9593631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966025"/>
              </p:ext>
            </p:extLst>
          </p:nvPr>
        </p:nvGraphicFramePr>
        <p:xfrm>
          <a:off x="676214" y="2146300"/>
          <a:ext cx="6523635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610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Помощь СВО – плетение маскировочной сетки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Посиделки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 старый Новый год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Час пенсионной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23.01.2026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Совместный просмотр видео Русского географического общества.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«Именинники января»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Ежедневно, Свободное посещение, ЦОСП. Помощь для СВО «всё для Победы»</a:t>
                      </a:r>
                    </a:p>
                    <a:p>
                      <a:pPr algn="ctr"/>
                      <a:r>
                        <a:rPr lang="ru-RU" dirty="0" smtClean="0"/>
                        <a:t>Плетение маскировочных сетей, вязание крючком головных уборов, сбор </a:t>
                      </a:r>
                      <a:r>
                        <a:rPr lang="ru-RU" dirty="0" err="1" smtClean="0"/>
                        <a:t>гум.помощи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112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Монгуш Чойган Алексеевич</cp:lastModifiedBy>
  <cp:revision>15</cp:revision>
  <cp:lastPrinted>2025-12-29T08:47:16Z</cp:lastPrinted>
  <dcterms:created xsi:type="dcterms:W3CDTF">2025-11-06T11:20:25Z</dcterms:created>
  <dcterms:modified xsi:type="dcterms:W3CDTF">2025-12-29T08:47:59Z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