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29606D-4265-4624-B179-26F1313D72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6862B18-209C-4230-90E4-F79AFEFDBD0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2597AD-B3FB-4C23-B251-A636A8CBE2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EEEB97-0A75-48C6-BBB6-CACFBFA7CA9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5DCC431-BA69-4CC0-A40E-EB9870999C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BDC9960-D7FE-4FFC-A4CD-9B075DBB0B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4CD08A-31B5-4222-90DD-25470B9B299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BE58EA-23ED-40B2-892E-E08E8F82562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875E35-0EFA-4F2F-9BD0-438318B210B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356F9C-FD33-43B3-B7AF-CF8B78A8A4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9D610A-8901-44FE-BE5D-51BC96907B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111D45-95EA-43AB-A322-EAF9FE493F9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22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ru-RU" sz="1800" spc="-1" strike="noStrike">
                <a:solidFill>
                  <a:schemeClr val="dk1"/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fld id="{7D68531B-E0B8-472E-AEE7-54DEC8D1893A}" type="slidenum">
              <a:rPr b="0" lang="ru-RU" sz="1800" spc="-1" strike="noStrike">
                <a:solidFill>
                  <a:schemeClr val="dk1"/>
                </a:solidFill>
                <a:latin typeface="Calibri"/>
              </a:rPr>
              <a:t>&lt;номер&gt;</a:t>
            </a:fld>
            <a:endParaRPr b="0" lang="ru-RU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4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5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6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8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ФЕВРАЛЬ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3819240" y="7361640"/>
            <a:ext cx="3296520" cy="5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 Ульяновской 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6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7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8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9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60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1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2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3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64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5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6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7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9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70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5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6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7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8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9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80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4"/>
          <p:cNvGraphicFramePr/>
          <p:nvPr/>
        </p:nvGraphicFramePr>
        <p:xfrm>
          <a:off x="512280" y="2005200"/>
          <a:ext cx="6839280" cy="522108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Тыл фронту «Своих не бросаем»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02.02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День разгрома Советскими войсками немецко-фашистских войск в Сталинградской битве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начальником отделения судебных приставов по Барышскому району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05.02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Психологическое здоровье - залог счастливого долголетия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05.02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Музей одной картины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Консультация по вопросам пенсионного и социального  обеспечения с участием  специалиста клиентской службы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Лекторий. «Живые символы России: истории, ремёсла, народы»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2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1000" cy="888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84" name="object 35"/>
          <p:cNvSpPr/>
          <p:nvPr/>
        </p:nvSpPr>
        <p:spPr>
          <a:xfrm>
            <a:off x="120600" y="702324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5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6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7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8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9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0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1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ФЕВРАЛЬ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4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7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8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0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1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0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3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4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7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2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1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5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6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9" name="Таблица 4"/>
          <p:cNvGraphicFramePr/>
          <p:nvPr/>
        </p:nvGraphicFramePr>
        <p:xfrm>
          <a:off x="501480" y="2082240"/>
          <a:ext cx="6839280" cy="47282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Масленица — конец Широкой  масленицы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12:0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Торжественное </a:t>
                      </a: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мероприятие ко Дню защитника Отечества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25.02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Мастер - класс изготовление кукол «Народные куклы»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Литературным объединением «Промзинские слоги»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28.02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Областная ХII зимняя Спартакиада пенсионеров «Чтобы тело и душа были молоды!»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0" name="object 43"/>
          <p:cNvSpPr/>
          <p:nvPr/>
        </p:nvSpPr>
        <p:spPr>
          <a:xfrm>
            <a:off x="644760" y="84924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 г.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Барыш, ул. Красноармейская, д. 35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+79170639025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</a:t>
            </a:r>
            <a:r>
              <a:rPr b="0" lang="ru-RU" sz="18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1300" spc="-1" strike="noStrike">
                <a:solidFill>
                  <a:schemeClr val="lt1"/>
                </a:solidFill>
                <a:latin typeface="Calibri"/>
              </a:rPr>
              <a:t>Ларин Александр Павлович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1" name="Picture 2" descr=""/>
          <p:cNvPicPr/>
          <p:nvPr/>
        </p:nvPicPr>
        <p:blipFill>
          <a:blip r:embed="rId21"/>
          <a:stretch/>
        </p:blipFill>
        <p:spPr>
          <a:xfrm>
            <a:off x="6123240" y="9585000"/>
            <a:ext cx="891000" cy="888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Application>LibreOffice/7.6.4.1$Windows_X86_64 LibreOffice_project/e19e193f88cd6c0525a17fb7a176ed8e6a3e2aa1</Application>
  <AppVersion>15.0000</AppVersion>
  <Words>212</Words>
  <Paragraphs>62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/>
  <dcterms:modified xsi:type="dcterms:W3CDTF">2026-01-30T12:58:08Z</dcterms:modified>
  <cp:revision>26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2025-11-06T15:00:00Z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2025-11-06T15:00:00Z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