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781230D-77AE-4DE6-9122-7BF823FB60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978617-83F3-43C5-929D-2EB737E1286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4A30DF8-EF58-428F-A9B0-9E51D81E9F7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5ECA84-6DAD-4165-9A3E-40D1DCBCE0A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2D83FD-1D58-4D7E-807E-66B45868C9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0870A5-E7EE-46B4-9D2E-F33B0B973A1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124F33F-27EE-4A64-9109-591EE3F6853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F6789A7-C668-4C15-BBC0-22DDF9D9718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445A28-9AC8-4CAF-87D7-BC557D5504F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FD2A38-42C5-4A2B-B563-8214DEE63A5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E8776E-817C-4497-8F33-242F988ABF6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DBE949-90CF-4D61-879B-D0BE06829A9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4880" cy="11134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272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</a:t>
            </a: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 г.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Барыш, ул. Красноармейская, д. 35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+79170639025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</a:t>
            </a: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1300" spc="-1" strike="noStrike">
                <a:solidFill>
                  <a:schemeClr val="lt1"/>
                </a:solidFill>
                <a:latin typeface="Calibri"/>
              </a:rPr>
              <a:t>Ларин Александр Павлович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160" cy="5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 Ульяновской 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3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7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60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3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6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1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466200" y="1818000"/>
          <a:ext cx="6839280" cy="5505840"/>
        </p:xfrm>
        <a:graphic>
          <a:graphicData uri="http://schemas.openxmlformats.org/drawingml/2006/table">
            <a:tbl>
              <a:tblPr/>
              <a:tblGrid>
                <a:gridCol w="886320"/>
                <a:gridCol w="4793040"/>
                <a:gridCol w="1159920"/>
              </a:tblGrid>
              <a:tr h="6019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4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07.04 -14.04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Онлайн тестирование по цифровой грамотности ПП «Цифровая Россия» политической партии «Единая Россия»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РО «Знание» ВКС. Лекторий. Лекция на тему: «Эхо Чернобыля, Подвиг ликвидаторов»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Областные соревнования </a:t>
                      </a: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по плаванию среди пенсионеров «Вплавь за здоровьем»</a:t>
                      </a: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	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3118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Консультация по вопросам  пенсионного и социального   обеспечения  с участием  специалиста клиентской службы на тему: «Формирование и структура лицевого счёта застрахованного лица, корректировка ИЛС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3cce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Лекторий РГО «Знание» ВКС. Праздничное мероприятие в преддверии 9 мая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3cce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3cce1"/>
                    </a:solidFill>
                  </a:tcPr>
                </a:tc>
              </a:tr>
            </a:tbl>
          </a:graphicData>
        </a:graphic>
      </p:graphicFrame>
      <p:pic>
        <p:nvPicPr>
          <p:cNvPr id="78" name="Picture 2" descr=""/>
          <p:cNvPicPr/>
          <p:nvPr/>
        </p:nvPicPr>
        <p:blipFill>
          <a:blip r:embed="rId21"/>
          <a:stretch/>
        </p:blipFill>
        <p:spPr>
          <a:xfrm>
            <a:off x="6123240" y="9585000"/>
            <a:ext cx="890640" cy="888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80" name="object 35"/>
          <p:cNvSpPr/>
          <p:nvPr/>
        </p:nvSpPr>
        <p:spPr>
          <a:xfrm>
            <a:off x="120600" y="702324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1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8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3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4880" cy="11134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9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0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9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3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94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9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0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10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10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2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sp>
        <p:nvSpPr>
          <p:cNvPr id="115" name="object 43"/>
          <p:cNvSpPr/>
          <p:nvPr/>
        </p:nvSpPr>
        <p:spPr>
          <a:xfrm>
            <a:off x="644760" y="8492400"/>
            <a:ext cx="511272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</a:t>
            </a: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 г.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Барыш, ул. Красноармейская, д. 35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+79170639025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</a:t>
            </a: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1300" spc="-1" strike="noStrike">
                <a:solidFill>
                  <a:schemeClr val="lt1"/>
                </a:solidFill>
                <a:latin typeface="Calibri"/>
              </a:rPr>
              <a:t>Ларин Александр Павлович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6" name="Picture 2" descr=""/>
          <p:cNvPicPr/>
          <p:nvPr/>
        </p:nvPicPr>
        <p:blipFill>
          <a:blip r:embed="rId21"/>
          <a:stretch/>
        </p:blipFill>
        <p:spPr>
          <a:xfrm>
            <a:off x="6123240" y="9585000"/>
            <a:ext cx="890640" cy="888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7" name="Таблица 4"/>
          <p:cNvGraphicFramePr/>
          <p:nvPr/>
        </p:nvGraphicFramePr>
        <p:xfrm>
          <a:off x="393840" y="1880640"/>
          <a:ext cx="6839280" cy="53384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019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4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Очная встреча по финансовой грамотности со специалистами УР МОО «Новая цивилизация» на тему: «Развитие финансовой грамотности у граждан старшего поколения»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12:0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Музей одной картины. Картина: А.П.Брюлов «Малахитовая гостиная Зимнего дворца»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Тыл фронту. Акция «Своих не бросаем». Изготовление окопных свечей для СВО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c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Мероприятие, посвященное 175-ию со дня рождения И.Я.Яковлева</a:t>
                      </a: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	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c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ce8f1"/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ВКС со специалистами ОСФР по Ульяновской области по         вопросам  пенсионного законодательства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c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Мероприятие, посвященное малочисленным народам РФ в рамках  Года единства народов России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c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ce8f1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LibreOffice/7.6.4.1$Windows_X86_64 LibreOffice_project/e19e193f88cd6c0525a17fb7a176ed8e6a3e2aa1</Application>
  <AppVersion>15.0000</AppVersion>
  <Words>1773</Words>
  <Paragraphs>107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>user</cp:lastModifiedBy>
  <dcterms:modified xsi:type="dcterms:W3CDTF">2026-03-29T20:01:49Z</dcterms:modified>
  <cp:revision>32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2025-11-07T00:00:00Z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F550AB70D0F74D77A0479526D404FF8D_13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2025-11-07T00:00:00Z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2</vt:i4>
  </property>
</Properties>
</file>