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ppt/media/image21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1CAF721-EFA2-403F-A0CB-D685A62F207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458EA67-DEB2-44B8-AB0F-C3F378DACA2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6D8F614-798C-42FD-8C84-E4AA595AE71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A2C9B7-3427-4217-A32A-6235D4B3F60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E871992-F4FD-4C6A-98A9-8249A191DAE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4FB9CC-A710-4B4A-86A9-35D9E539864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3D11108-9924-4546-BFE4-F25733780DE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C5C2F9-CAA0-4B98-ADDE-D492592A355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9224C3-F877-46FF-8E3B-9F6651809F7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09F2B94-73D1-4B37-B546-D97BE8F952A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F61373E-25C6-416B-94BD-EEAE18D4DEE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248EA3-6322-4C86-8E87-AC07AD19338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buNone/>
            </a:pP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Для правки структуры щёлкните мышью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Второй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Третий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chemeClr val="dk1"/>
                </a:solidFill>
                <a:latin typeface="Calibri"/>
              </a:rPr>
              <a:t>Четвёртый уровень структуры</a:t>
            </a: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Пятый уровень структуры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Шестой уровень структуры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chemeClr val="dk1"/>
                </a:solidFill>
                <a:latin typeface="Calibri"/>
              </a:rPr>
              <a:t>Седьмой уровень структуры</a:t>
            </a:r>
            <a:endParaRPr b="0" lang="ru-RU" sz="2000" spc="-1" strike="noStrike">
              <a:solidFill>
                <a:schemeClr val="dk1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image" Target="../media/image21.png"/><Relationship Id="rId2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7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Relationship Id="rId7" Type="http://schemas.openxmlformats.org/officeDocument/2006/relationships/image" Target="../media/image12.png"/><Relationship Id="rId8" Type="http://schemas.openxmlformats.org/officeDocument/2006/relationships/image" Target="../media/image13.png"/><Relationship Id="rId9" Type="http://schemas.openxmlformats.org/officeDocument/2006/relationships/image" Target="../media/image14.png"/><Relationship Id="rId10" Type="http://schemas.openxmlformats.org/officeDocument/2006/relationships/image" Target="../media/image15.png"/><Relationship Id="rId11" Type="http://schemas.openxmlformats.org/officeDocument/2006/relationships/image" Target="../media/image16.png"/><Relationship Id="rId12" Type="http://schemas.openxmlformats.org/officeDocument/2006/relationships/image" Target="../media/image17.png"/><Relationship Id="rId13" Type="http://schemas.openxmlformats.org/officeDocument/2006/relationships/image" Target="../media/image18.png"/><Relationship Id="rId14" Type="http://schemas.openxmlformats.org/officeDocument/2006/relationships/image" Target="../media/image21.png"/><Relationship Id="rId15" Type="http://schemas.openxmlformats.org/officeDocument/2006/relationships/image" Target="../media/image2.png"/><Relationship Id="rId16" Type="http://schemas.openxmlformats.org/officeDocument/2006/relationships/image" Target="../media/image3.png"/><Relationship Id="rId17" Type="http://schemas.openxmlformats.org/officeDocument/2006/relationships/image" Target="../media/image4.png"/><Relationship Id="rId18" Type="http://schemas.openxmlformats.org/officeDocument/2006/relationships/image" Target="../media/image5.png"/><Relationship Id="rId19" Type="http://schemas.openxmlformats.org/officeDocument/2006/relationships/image" Target="../media/image6.png"/><Relationship Id="rId20" Type="http://schemas.openxmlformats.org/officeDocument/2006/relationships/image" Target="../media/image19.png"/><Relationship Id="rId2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image" Target="../media/image12.png"/><Relationship Id="rId7" Type="http://schemas.openxmlformats.org/officeDocument/2006/relationships/image" Target="../media/image13.png"/><Relationship Id="rId8" Type="http://schemas.openxmlformats.org/officeDocument/2006/relationships/image" Target="../media/image14.png"/><Relationship Id="rId9" Type="http://schemas.openxmlformats.org/officeDocument/2006/relationships/image" Target="../media/image15.png"/><Relationship Id="rId10" Type="http://schemas.openxmlformats.org/officeDocument/2006/relationships/image" Target="../media/image16.png"/><Relationship Id="rId11" Type="http://schemas.openxmlformats.org/officeDocument/2006/relationships/image" Target="../media/image17.png"/><Relationship Id="rId12" Type="http://schemas.openxmlformats.org/officeDocument/2006/relationships/image" Target="../media/image18.png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6" Type="http://schemas.openxmlformats.org/officeDocument/2006/relationships/image" Target="../media/image4.png"/><Relationship Id="rId17" Type="http://schemas.openxmlformats.org/officeDocument/2006/relationships/image" Target="../media/image5.png"/><Relationship Id="rId18" Type="http://schemas.openxmlformats.org/officeDocument/2006/relationships/image" Target="../media/image6.png"/><Relationship Id="rId19" Type="http://schemas.openxmlformats.org/officeDocument/2006/relationships/image" Target="../media/image19.png"/><Relationship Id="rId20" Type="http://schemas.openxmlformats.org/officeDocument/2006/relationships/image" Target="../media/image21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4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6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600" cy="111420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 </a:t>
            </a: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chemeClr val="dk1"/>
              </a:solidFill>
              <a:latin typeface="Calibri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44164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Чердаклы, ул. Пионерская, д. 61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+79170596012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Езюкова Валентина Николаевна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object 45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41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3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4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5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6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57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8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9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0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1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2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63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4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6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67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1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72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4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5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6" name="object 48" descr=""/>
          <p:cNvPicPr/>
          <p:nvPr/>
        </p:nvPicPr>
        <p:blipFill>
          <a:blip r:embed="rId19"/>
          <a:stretch/>
        </p:blipFill>
        <p:spPr>
          <a:xfrm>
            <a:off x="6154560" y="817668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8" name="Таблица 4"/>
          <p:cNvGraphicFramePr/>
          <p:nvPr/>
        </p:nvGraphicFramePr>
        <p:xfrm>
          <a:off x="501480" y="1818000"/>
          <a:ext cx="6839280" cy="53384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019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4233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03.04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Старшие – младшим. Изготовление пасхальных поделок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11:3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801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Мероприятие, посвященное Дню освобождения узников фашизма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07.04 -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Онлайн тестирование по цифровой грамотности ПП «Цифровая Россия» политической партии «Единая Россия»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Акция «Вместе целая страна» в рамках  Года единства народов России. Мероприятие посвященное Чувашскому просветителю И.Я.Яковлеву  (175 лет)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2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  <a:ea typeface="Microsoft YaHei"/>
                        </a:rPr>
                        <a:t>Акция «Вместе целая страна» в рамках  Года единства народов России. Поэтическая гостиная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10:30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731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16.04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РО «Знание» ВКС. Лекторий. Лекция на тему: «Эхо Чернобыля, Подвиг ликвидаторов»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9" name="Picture 2" descr=""/>
          <p:cNvPicPr/>
          <p:nvPr/>
        </p:nvPicPr>
        <p:blipFill>
          <a:blip r:embed="rId21"/>
          <a:stretch/>
        </p:blipFill>
        <p:spPr>
          <a:xfrm>
            <a:off x="6125760" y="9563040"/>
            <a:ext cx="901080" cy="889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ru-RU" sz="1800" spc="-1" strike="noStrike">
              <a:solidFill>
                <a:schemeClr val="dk1"/>
              </a:solidFill>
              <a:latin typeface="Calibri"/>
            </a:endParaRPr>
          </a:p>
        </p:txBody>
      </p:sp>
      <p:pic>
        <p:nvPicPr>
          <p:cNvPr id="81" name="object 1" descr=""/>
          <p:cNvPicPr/>
          <p:nvPr/>
        </p:nvPicPr>
        <p:blipFill>
          <a:blip r:embed="rId1"/>
          <a:stretch/>
        </p:blipFill>
        <p:spPr>
          <a:xfrm>
            <a:off x="373212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82" name="object 2"/>
          <p:cNvSpPr/>
          <p:nvPr/>
        </p:nvSpPr>
        <p:spPr>
          <a:xfrm>
            <a:off x="4635720" y="321480"/>
            <a:ext cx="2505600" cy="1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  <a:p>
            <a:pPr marL="439560" algn="r" defTabSz="914400">
              <a:lnSpc>
                <a:spcPts val="2701"/>
              </a:lnSpc>
              <a:tabLst>
                <a:tab algn="l" pos="0"/>
              </a:tabLst>
            </a:pP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83" name="Группа 2"/>
          <p:cNvGrpSpPr/>
          <p:nvPr/>
        </p:nvGrpSpPr>
        <p:grpSpPr>
          <a:xfrm>
            <a:off x="512640" y="489240"/>
            <a:ext cx="2517120" cy="982440"/>
            <a:chOff x="512640" y="489240"/>
            <a:chExt cx="2517120" cy="982440"/>
          </a:xfrm>
        </p:grpSpPr>
        <p:pic>
          <p:nvPicPr>
            <p:cNvPr id="84" name="object 3" descr=""/>
            <p:cNvPicPr/>
            <p:nvPr/>
          </p:nvPicPr>
          <p:blipFill>
            <a:blip r:embed="rId2"/>
            <a:stretch/>
          </p:blipFill>
          <p:spPr>
            <a:xfrm>
              <a:off x="51264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5" name="object 4"/>
            <p:cNvSpPr/>
            <p:nvPr/>
          </p:nvSpPr>
          <p:spPr>
            <a:xfrm>
              <a:off x="157752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86" name="object 5"/>
            <p:cNvGrpSpPr/>
            <p:nvPr/>
          </p:nvGrpSpPr>
          <p:grpSpPr>
            <a:xfrm>
              <a:off x="1918080" y="814680"/>
              <a:ext cx="447120" cy="150480"/>
              <a:chOff x="1918080" y="814680"/>
              <a:chExt cx="447120" cy="150480"/>
            </a:xfrm>
          </p:grpSpPr>
          <p:sp>
            <p:nvSpPr>
              <p:cNvPr id="87" name="object 6"/>
              <p:cNvSpPr/>
              <p:nvPr/>
            </p:nvSpPr>
            <p:spPr>
              <a:xfrm>
                <a:off x="191808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88" name="object 7" descr=""/>
              <p:cNvPicPr/>
              <p:nvPr/>
            </p:nvPicPr>
            <p:blipFill>
              <a:blip r:embed="rId3"/>
              <a:stretch/>
            </p:blipFill>
            <p:spPr>
              <a:xfrm>
                <a:off x="224460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89" name="object 8" descr=""/>
            <p:cNvPicPr/>
            <p:nvPr/>
          </p:nvPicPr>
          <p:blipFill>
            <a:blip r:embed="rId4"/>
            <a:stretch/>
          </p:blipFill>
          <p:spPr>
            <a:xfrm>
              <a:off x="155700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0" name="object 9"/>
            <p:cNvGrpSpPr/>
            <p:nvPr/>
          </p:nvGrpSpPr>
          <p:grpSpPr>
            <a:xfrm>
              <a:off x="1763280" y="1051200"/>
              <a:ext cx="676800" cy="182880"/>
              <a:chOff x="1763280" y="1051200"/>
              <a:chExt cx="676800" cy="182880"/>
            </a:xfrm>
          </p:grpSpPr>
          <p:pic>
            <p:nvPicPr>
              <p:cNvPr id="91" name="object 10" descr=""/>
              <p:cNvPicPr/>
              <p:nvPr/>
            </p:nvPicPr>
            <p:blipFill>
              <a:blip r:embed="rId5"/>
              <a:stretch/>
            </p:blipFill>
            <p:spPr>
              <a:xfrm>
                <a:off x="176328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2" name="object 11"/>
              <p:cNvSpPr/>
              <p:nvPr/>
            </p:nvSpPr>
            <p:spPr>
              <a:xfrm>
                <a:off x="191808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93" name="object 12"/>
            <p:cNvGrpSpPr/>
            <p:nvPr/>
          </p:nvGrpSpPr>
          <p:grpSpPr>
            <a:xfrm>
              <a:off x="2489400" y="1051560"/>
              <a:ext cx="290160" cy="149400"/>
              <a:chOff x="2489400" y="1051560"/>
              <a:chExt cx="290160" cy="149400"/>
            </a:xfrm>
          </p:grpSpPr>
          <p:pic>
            <p:nvPicPr>
              <p:cNvPr id="94" name="object 13" descr=""/>
              <p:cNvPicPr/>
              <p:nvPr/>
            </p:nvPicPr>
            <p:blipFill>
              <a:blip r:embed="rId6"/>
              <a:stretch/>
            </p:blipFill>
            <p:spPr>
              <a:xfrm>
                <a:off x="248940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5" name="object 14" descr=""/>
              <p:cNvPicPr/>
              <p:nvPr/>
            </p:nvPicPr>
            <p:blipFill>
              <a:blip r:embed="rId7"/>
              <a:stretch/>
            </p:blipFill>
            <p:spPr>
              <a:xfrm>
                <a:off x="265932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6" name="object 15"/>
            <p:cNvGrpSpPr/>
            <p:nvPr/>
          </p:nvGrpSpPr>
          <p:grpSpPr>
            <a:xfrm>
              <a:off x="1557000" y="1284480"/>
              <a:ext cx="1472760" cy="187200"/>
              <a:chOff x="1557000" y="1284480"/>
              <a:chExt cx="1472760" cy="187200"/>
            </a:xfrm>
          </p:grpSpPr>
          <p:pic>
            <p:nvPicPr>
              <p:cNvPr id="97" name="object 16" descr=""/>
              <p:cNvPicPr/>
              <p:nvPr/>
            </p:nvPicPr>
            <p:blipFill>
              <a:blip r:embed="rId8"/>
              <a:stretch/>
            </p:blipFill>
            <p:spPr>
              <a:xfrm>
                <a:off x="155700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8" name="object 17" descr=""/>
              <p:cNvPicPr/>
              <p:nvPr/>
            </p:nvPicPr>
            <p:blipFill>
              <a:blip r:embed="rId9"/>
              <a:stretch/>
            </p:blipFill>
            <p:spPr>
              <a:xfrm>
                <a:off x="172620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18" descr=""/>
              <p:cNvPicPr/>
              <p:nvPr/>
            </p:nvPicPr>
            <p:blipFill>
              <a:blip r:embed="rId10"/>
              <a:stretch/>
            </p:blipFill>
            <p:spPr>
              <a:xfrm>
                <a:off x="191808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0" name="object 1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30040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1" name="object 20"/>
              <p:cNvSpPr/>
              <p:nvPr/>
            </p:nvSpPr>
            <p:spPr>
              <a:xfrm>
                <a:off x="249444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02" name="object 21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6184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22" descr=""/>
              <p:cNvPicPr/>
              <p:nvPr/>
            </p:nvPicPr>
            <p:blipFill>
              <a:blip r:embed="rId13"/>
              <a:stretch/>
            </p:blipFill>
            <p:spPr>
              <a:xfrm>
                <a:off x="286200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aphicFrame>
        <p:nvGraphicFramePr>
          <p:cNvPr id="104" name="Таблица 1"/>
          <p:cNvGraphicFramePr/>
          <p:nvPr/>
        </p:nvGraphicFramePr>
        <p:xfrm>
          <a:off x="383040" y="1885680"/>
          <a:ext cx="6839280" cy="457020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019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44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20.04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Изучаем родной край вместе с Единой Россией. Пешая экскурсионная прогулка по р.п. Чердаклы на тему: «История и современность»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  <a:tr h="54468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22.04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Очная встреча по финансовой грамотности со специалистами УР МОО «Новая цивилизация» на тему: Развитие финансовой грамотности у граждан старшего поколения 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700" spc="-12" strike="noStrike">
                          <a:solidFill>
                            <a:srgbClr val="231f20"/>
                          </a:solidFill>
                          <a:latin typeface="Calibri"/>
                        </a:rPr>
                        <a:t>11:0</a:t>
                      </a:r>
                      <a:r>
                        <a:rPr b="0" lang="ru-RU" sz="1700" spc="-26" strike="noStrike">
                          <a:solidFill>
                            <a:srgbClr val="231f20"/>
                          </a:solidFill>
                          <a:latin typeface="Calibri"/>
                        </a:rPr>
                        <a:t>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66560">
                <a:tc>
                  <a:txBody>
                    <a:bodyPr anchor="t">
                      <a:noAutofit/>
                    </a:bodyPr>
                    <a:p>
                      <a:pPr defTabSz="914400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23.04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Лекторий РГО «Знание» ВКС. Праздничное мероприятие в преддверии 9 мая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3657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24.04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700" spc="-1" strike="noStrike">
                          <a:solidFill>
                            <a:schemeClr val="dk1"/>
                          </a:solidFill>
                          <a:latin typeface="Calibri"/>
                          <a:ea typeface="Microsoft YaHei"/>
                        </a:rPr>
                        <a:t>Консультирование по правовым, пенсионным и социальным вопросам с участием клиентской службы СФР Чердаклинского района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7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7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36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28.04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Час здоровья «Скажите, доктор!»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14:00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05" name="object 23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6" name="object 24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7" name="object 25"/>
          <p:cNvSpPr/>
          <p:nvPr/>
        </p:nvSpPr>
        <p:spPr>
          <a:xfrm>
            <a:off x="466200" y="840456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Чердаклы, ул. Пионерская, д. 61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+79170596012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Езюкова Валентина Николаевна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8" name="object 27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41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09" name="Picture 1" descr=""/>
          <p:cNvPicPr/>
          <p:nvPr/>
        </p:nvPicPr>
        <p:blipFill>
          <a:blip r:embed="rId14"/>
          <a:stretch/>
        </p:blipFill>
        <p:spPr>
          <a:xfrm>
            <a:off x="6125760" y="9563400"/>
            <a:ext cx="901080" cy="889920"/>
          </a:xfrm>
          <a:prstGeom prst="rect">
            <a:avLst/>
          </a:prstGeom>
          <a:ln w="0">
            <a:noFill/>
          </a:ln>
        </p:spPr>
      </p:pic>
      <p:grpSp>
        <p:nvGrpSpPr>
          <p:cNvPr id="110" name="Группа 3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111" name="object 28" descr=""/>
            <p:cNvPicPr/>
            <p:nvPr/>
          </p:nvPicPr>
          <p:blipFill>
            <a:blip r:embed="rId15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2" name="object 29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13" name="object 30" descr=""/>
            <p:cNvPicPr/>
            <p:nvPr/>
          </p:nvPicPr>
          <p:blipFill>
            <a:blip r:embed="rId16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object 31" descr=""/>
            <p:cNvPicPr/>
            <p:nvPr/>
          </p:nvPicPr>
          <p:blipFill>
            <a:blip r:embed="rId17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32" descr=""/>
            <p:cNvPicPr/>
            <p:nvPr/>
          </p:nvPicPr>
          <p:blipFill>
            <a:blip r:embed="rId18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6" name="object 34" descr=""/>
            <p:cNvPicPr/>
            <p:nvPr/>
          </p:nvPicPr>
          <p:blipFill>
            <a:blip r:embed="rId19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7" name="Овал 3"/>
          <p:cNvSpPr/>
          <p:nvPr/>
        </p:nvSpPr>
        <p:spPr>
          <a:xfrm>
            <a:off x="6081840" y="796572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18" name="object 48" descr=""/>
          <p:cNvPicPr/>
          <p:nvPr/>
        </p:nvPicPr>
        <p:blipFill>
          <a:blip r:embed="rId20"/>
          <a:stretch/>
        </p:blipFill>
        <p:spPr>
          <a:xfrm>
            <a:off x="6154560" y="8154720"/>
            <a:ext cx="600840" cy="601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9" name="Таблица 1"/>
          <p:cNvGraphicFramePr/>
          <p:nvPr/>
        </p:nvGraphicFramePr>
        <p:xfrm>
          <a:off x="383040" y="1885680"/>
          <a:ext cx="6839280" cy="262584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920"/>
              </a:tblGrid>
              <a:tr h="60192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lt1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565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29.04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ВКС со специалистами ОСФР по Ульяновской области по вопросам пенсионного законодательства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11:00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565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29.04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en-US" sz="18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Мероприятие, посвященное малочисленным народам РФ в рамках  Года единства народов России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800" spc="-1" strike="noStrike">
                          <a:solidFill>
                            <a:schemeClr val="dk1"/>
                          </a:solidFill>
                          <a:latin typeface="Calibri"/>
                        </a:rPr>
                        <a:t>12:00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  <a:alpha val="5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20" name="object 24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>
              <a:gd name="textAreaLeft" fmla="*/ 0 w 7345080"/>
              <a:gd name="textAreaRight" fmla="*/ 7345800 w 7345080"/>
              <a:gd name="textAreaTop" fmla="*/ 0 h 3583080"/>
              <a:gd name="textAreaBottom" fmla="*/ 3583800 h 358308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21" name="Группа 2"/>
          <p:cNvGrpSpPr/>
          <p:nvPr/>
        </p:nvGrpSpPr>
        <p:grpSpPr>
          <a:xfrm>
            <a:off x="512640" y="489240"/>
            <a:ext cx="2517120" cy="982440"/>
            <a:chOff x="512640" y="489240"/>
            <a:chExt cx="2517120" cy="982440"/>
          </a:xfrm>
        </p:grpSpPr>
        <p:pic>
          <p:nvPicPr>
            <p:cNvPr id="122" name="object 3" descr=""/>
            <p:cNvPicPr/>
            <p:nvPr/>
          </p:nvPicPr>
          <p:blipFill>
            <a:blip r:embed="rId1"/>
            <a:stretch/>
          </p:blipFill>
          <p:spPr>
            <a:xfrm>
              <a:off x="51264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23" name="object 4"/>
            <p:cNvSpPr/>
            <p:nvPr/>
          </p:nvSpPr>
          <p:spPr>
            <a:xfrm>
              <a:off x="1577520" y="814680"/>
              <a:ext cx="294480" cy="184680"/>
            </a:xfrm>
            <a:custGeom>
              <a:avLst/>
              <a:gdLst>
                <a:gd name="textAreaLeft" fmla="*/ 0 w 294480"/>
                <a:gd name="textAreaRight" fmla="*/ 295200 w 294480"/>
                <a:gd name="textAreaTop" fmla="*/ 0 h 184680"/>
                <a:gd name="textAreaBottom" fmla="*/ 185400 h 18468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124" name="object 5"/>
            <p:cNvGrpSpPr/>
            <p:nvPr/>
          </p:nvGrpSpPr>
          <p:grpSpPr>
            <a:xfrm>
              <a:off x="1918080" y="814680"/>
              <a:ext cx="447120" cy="150480"/>
              <a:chOff x="1918080" y="814680"/>
              <a:chExt cx="447120" cy="150480"/>
            </a:xfrm>
          </p:grpSpPr>
          <p:sp>
            <p:nvSpPr>
              <p:cNvPr id="125" name="object 6"/>
              <p:cNvSpPr/>
              <p:nvPr/>
            </p:nvSpPr>
            <p:spPr>
              <a:xfrm>
                <a:off x="1918080" y="814680"/>
                <a:ext cx="290160" cy="150480"/>
              </a:xfrm>
              <a:custGeom>
                <a:avLst/>
                <a:gdLst>
                  <a:gd name="textAreaLeft" fmla="*/ 0 w 290160"/>
                  <a:gd name="textAreaRight" fmla="*/ 290880 w 290160"/>
                  <a:gd name="textAreaTop" fmla="*/ 0 h 150480"/>
                  <a:gd name="textAreaBottom" fmla="*/ 151200 h 15048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26" name="object 7" descr=""/>
              <p:cNvPicPr/>
              <p:nvPr/>
            </p:nvPicPr>
            <p:blipFill>
              <a:blip r:embed="rId2"/>
              <a:stretch/>
            </p:blipFill>
            <p:spPr>
              <a:xfrm>
                <a:off x="224460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127" name="object 8" descr=""/>
            <p:cNvPicPr/>
            <p:nvPr/>
          </p:nvPicPr>
          <p:blipFill>
            <a:blip r:embed="rId3"/>
            <a:stretch/>
          </p:blipFill>
          <p:spPr>
            <a:xfrm>
              <a:off x="155700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128" name="object 9"/>
            <p:cNvGrpSpPr/>
            <p:nvPr/>
          </p:nvGrpSpPr>
          <p:grpSpPr>
            <a:xfrm>
              <a:off x="1763280" y="1051200"/>
              <a:ext cx="676800" cy="182880"/>
              <a:chOff x="1763280" y="1051200"/>
              <a:chExt cx="676800" cy="182880"/>
            </a:xfrm>
          </p:grpSpPr>
          <p:pic>
            <p:nvPicPr>
              <p:cNvPr id="129" name="object 10" descr=""/>
              <p:cNvPicPr/>
              <p:nvPr/>
            </p:nvPicPr>
            <p:blipFill>
              <a:blip r:embed="rId4"/>
              <a:stretch/>
            </p:blipFill>
            <p:spPr>
              <a:xfrm>
                <a:off x="176328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0" name="object 11"/>
              <p:cNvSpPr/>
              <p:nvPr/>
            </p:nvSpPr>
            <p:spPr>
              <a:xfrm>
                <a:off x="1918080" y="1051200"/>
                <a:ext cx="522000" cy="182880"/>
              </a:xfrm>
              <a:custGeom>
                <a:avLst/>
                <a:gdLst>
                  <a:gd name="textAreaLeft" fmla="*/ 0 w 522000"/>
                  <a:gd name="textAreaRight" fmla="*/ 522720 w 522000"/>
                  <a:gd name="textAreaTop" fmla="*/ 0 h 182880"/>
                  <a:gd name="textAreaBottom" fmla="*/ 183600 h 18288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131" name="object 12"/>
            <p:cNvGrpSpPr/>
            <p:nvPr/>
          </p:nvGrpSpPr>
          <p:grpSpPr>
            <a:xfrm>
              <a:off x="2489400" y="1051560"/>
              <a:ext cx="290160" cy="149400"/>
              <a:chOff x="2489400" y="1051560"/>
              <a:chExt cx="290160" cy="149400"/>
            </a:xfrm>
          </p:grpSpPr>
          <p:pic>
            <p:nvPicPr>
              <p:cNvPr id="132" name="object 13" descr=""/>
              <p:cNvPicPr/>
              <p:nvPr/>
            </p:nvPicPr>
            <p:blipFill>
              <a:blip r:embed="rId5"/>
              <a:stretch/>
            </p:blipFill>
            <p:spPr>
              <a:xfrm>
                <a:off x="248940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3" name="object 14" descr=""/>
              <p:cNvPicPr/>
              <p:nvPr/>
            </p:nvPicPr>
            <p:blipFill>
              <a:blip r:embed="rId6"/>
              <a:stretch/>
            </p:blipFill>
            <p:spPr>
              <a:xfrm>
                <a:off x="265932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134" name="object 15"/>
            <p:cNvGrpSpPr/>
            <p:nvPr/>
          </p:nvGrpSpPr>
          <p:grpSpPr>
            <a:xfrm>
              <a:off x="1557000" y="1284480"/>
              <a:ext cx="1472760" cy="187200"/>
              <a:chOff x="1557000" y="1284480"/>
              <a:chExt cx="1472760" cy="187200"/>
            </a:xfrm>
          </p:grpSpPr>
          <p:pic>
            <p:nvPicPr>
              <p:cNvPr id="135" name="object 16" descr=""/>
              <p:cNvPicPr/>
              <p:nvPr/>
            </p:nvPicPr>
            <p:blipFill>
              <a:blip r:embed="rId7"/>
              <a:stretch/>
            </p:blipFill>
            <p:spPr>
              <a:xfrm>
                <a:off x="155700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6" name="object 17" descr=""/>
              <p:cNvPicPr/>
              <p:nvPr/>
            </p:nvPicPr>
            <p:blipFill>
              <a:blip r:embed="rId8"/>
              <a:stretch/>
            </p:blipFill>
            <p:spPr>
              <a:xfrm>
                <a:off x="172620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7" name="object 18" descr=""/>
              <p:cNvPicPr/>
              <p:nvPr/>
            </p:nvPicPr>
            <p:blipFill>
              <a:blip r:embed="rId9"/>
              <a:stretch/>
            </p:blipFill>
            <p:spPr>
              <a:xfrm>
                <a:off x="191808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38" name="object 19" descr=""/>
              <p:cNvPicPr/>
              <p:nvPr/>
            </p:nvPicPr>
            <p:blipFill>
              <a:blip r:embed="rId10"/>
              <a:stretch/>
            </p:blipFill>
            <p:spPr>
              <a:xfrm>
                <a:off x="230040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39" name="object 20"/>
              <p:cNvSpPr/>
              <p:nvPr/>
            </p:nvSpPr>
            <p:spPr>
              <a:xfrm>
                <a:off x="2494440" y="1290960"/>
                <a:ext cx="137880" cy="149040"/>
              </a:xfrm>
              <a:custGeom>
                <a:avLst/>
                <a:gdLst>
                  <a:gd name="textAreaLeft" fmla="*/ 0 w 137880"/>
                  <a:gd name="textAreaRight" fmla="*/ 138600 w 137880"/>
                  <a:gd name="textAreaTop" fmla="*/ 0 h 149040"/>
                  <a:gd name="textAreaBottom" fmla="*/ 149760 h 14904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140" name="object 21" descr=""/>
              <p:cNvPicPr/>
              <p:nvPr/>
            </p:nvPicPr>
            <p:blipFill>
              <a:blip r:embed="rId11"/>
              <a:stretch/>
            </p:blipFill>
            <p:spPr>
              <a:xfrm>
                <a:off x="266184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41" name="object 22" descr=""/>
              <p:cNvPicPr/>
              <p:nvPr/>
            </p:nvPicPr>
            <p:blipFill>
              <a:blip r:embed="rId12"/>
              <a:stretch/>
            </p:blipFill>
            <p:spPr>
              <a:xfrm>
                <a:off x="286200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pic>
        <p:nvPicPr>
          <p:cNvPr id="142" name="object 1" descr=""/>
          <p:cNvPicPr/>
          <p:nvPr/>
        </p:nvPicPr>
        <p:blipFill>
          <a:blip r:embed="rId13"/>
          <a:stretch/>
        </p:blipFill>
        <p:spPr>
          <a:xfrm>
            <a:off x="373212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143" name="PlaceHolder 1"/>
          <p:cNvSpPr/>
          <p:nvPr/>
        </p:nvSpPr>
        <p:spPr>
          <a:xfrm>
            <a:off x="4632840" y="321480"/>
            <a:ext cx="2505600" cy="111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tabLst>
                <a:tab algn="l" pos="0"/>
              </a:tabLst>
            </a:pPr>
            <a:r>
              <a:rPr b="1" lang="ru-RU" sz="2700" spc="-12" strike="noStrike">
                <a:solidFill>
                  <a:schemeClr val="lt1"/>
                </a:solidFill>
                <a:latin typeface="Calibri"/>
              </a:rPr>
              <a:t>МЕРОПРИЯТИЯ</a:t>
            </a:r>
            <a:br>
              <a:rPr sz="2700"/>
            </a:br>
            <a:r>
              <a:rPr b="1" lang="ru-RU" sz="27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700" spc="-7" strike="noStrike">
                <a:solidFill>
                  <a:schemeClr val="lt1"/>
                </a:solidFill>
                <a:latin typeface="Calibri"/>
              </a:rPr>
              <a:t> АПРЕЛЬ </a:t>
            </a:r>
            <a:r>
              <a:rPr b="1" lang="ru-RU" sz="27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7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144" name="Группа 3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145" name="object 28" descr=""/>
            <p:cNvPicPr/>
            <p:nvPr/>
          </p:nvPicPr>
          <p:blipFill>
            <a:blip r:embed="rId14"/>
            <a:stretch/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46" name="object 29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>
                <a:gd name="textAreaLeft" fmla="*/ 0 w 93960"/>
                <a:gd name="textAreaRight" fmla="*/ 94680 w 93960"/>
                <a:gd name="textAreaTop" fmla="*/ 0 h 128880"/>
                <a:gd name="textAreaBottom" fmla="*/ 129600 h 12888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147" name="object 30" descr=""/>
            <p:cNvPicPr/>
            <p:nvPr/>
          </p:nvPicPr>
          <p:blipFill>
            <a:blip r:embed="rId15"/>
            <a:stretch/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8" name="object 31" descr=""/>
            <p:cNvPicPr/>
            <p:nvPr/>
          </p:nvPicPr>
          <p:blipFill>
            <a:blip r:embed="rId16"/>
            <a:stretch/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49" name="object 32" descr=""/>
            <p:cNvPicPr/>
            <p:nvPr/>
          </p:nvPicPr>
          <p:blipFill>
            <a:blip r:embed="rId17"/>
            <a:stretch/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50" name="object 34" descr=""/>
            <p:cNvPicPr/>
            <p:nvPr/>
          </p:nvPicPr>
          <p:blipFill>
            <a:blip r:embed="rId18"/>
            <a:stretch/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1" name="object 25"/>
          <p:cNvSpPr/>
          <p:nvPr/>
        </p:nvSpPr>
        <p:spPr>
          <a:xfrm>
            <a:off x="466200" y="8404560"/>
            <a:ext cx="5113440" cy="203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</a:t>
            </a:r>
            <a:r>
              <a:rPr b="0" lang="en-US" sz="1300" spc="-1" strike="noStrike">
                <a:solidFill>
                  <a:srgbClr val="ffffff"/>
                </a:solidFill>
                <a:latin typeface="Calibri"/>
              </a:rPr>
              <a:t>Ульяновская область, р.п. Чердаклы, ул. Пионерская, д. 61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номер: +79170596012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ФИО: Езюкова Валентина Николаевна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2" name="Овал 3"/>
          <p:cNvSpPr/>
          <p:nvPr/>
        </p:nvSpPr>
        <p:spPr>
          <a:xfrm>
            <a:off x="6081840" y="7965720"/>
            <a:ext cx="814680" cy="8146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153" name="object 48" descr=""/>
          <p:cNvPicPr/>
          <p:nvPr/>
        </p:nvPicPr>
        <p:blipFill>
          <a:blip r:embed="rId19"/>
          <a:stretch/>
        </p:blipFill>
        <p:spPr>
          <a:xfrm>
            <a:off x="6154560" y="8154720"/>
            <a:ext cx="600840" cy="601560"/>
          </a:xfrm>
          <a:prstGeom prst="rect">
            <a:avLst/>
          </a:prstGeom>
          <a:ln w="0">
            <a:noFill/>
          </a:ln>
        </p:spPr>
      </p:pic>
      <p:sp>
        <p:nvSpPr>
          <p:cNvPr id="154" name="object 27"/>
          <p:cNvSpPr/>
          <p:nvPr/>
        </p:nvSpPr>
        <p:spPr>
          <a:xfrm>
            <a:off x="6123240" y="8786520"/>
            <a:ext cx="91692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61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41" strike="noStrike">
                <a:solidFill>
                  <a:srgbClr val="ffffff"/>
                </a:solidFill>
                <a:latin typeface="Calibri"/>
              </a:rPr>
              <a:t> Ульяновской</a:t>
            </a:r>
            <a:r>
              <a:rPr b="0" lang="ru-RU" sz="800" spc="494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области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pic>
        <p:nvPicPr>
          <p:cNvPr id="155" name="Picture 1" descr=""/>
          <p:cNvPicPr/>
          <p:nvPr/>
        </p:nvPicPr>
        <p:blipFill>
          <a:blip r:embed="rId20"/>
          <a:stretch/>
        </p:blipFill>
        <p:spPr>
          <a:xfrm>
            <a:off x="6125760" y="9563400"/>
            <a:ext cx="901080" cy="889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LibreOffice/7.6.4.1$Windows_X86_64 LibreOffice_project/e19e193f88cd6c0525a17fb7a176ed8e6a3e2aa1</Application>
  <AppVersion>15.0000</AppVersion>
  <Words>2206</Words>
  <Paragraphs>141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2025-11-06T11:20:00Z</dcterms:created>
  <dc:creator>Пользователь</dc:creator>
  <dc:description/>
  <dc:language>ru-RU</dc:language>
  <cp:lastModifiedBy>user</cp:lastModifiedBy>
  <dcterms:modified xsi:type="dcterms:W3CDTF">2026-03-29T20:04:55Z</dcterms:modified>
  <cp:revision>28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2025-11-07T00:00:00Z</vt:filetime>
  </property>
  <property fmtid="{D5CDD505-2E9C-101B-9397-08002B2CF9AE}" pid="3" name="Creator">
    <vt:lpwstr>Adobe InDesign 18.4 (Windows)</vt:lpwstr>
  </property>
  <property fmtid="{D5CDD505-2E9C-101B-9397-08002B2CF9AE}" pid="4" name="ICV">
    <vt:lpwstr>63146C4CC93D417FADA29A56FE2B5417_13</vt:lpwstr>
  </property>
  <property fmtid="{D5CDD505-2E9C-101B-9397-08002B2CF9AE}" pid="5" name="KSOProductBuildVer">
    <vt:lpwstr>1049-12.2.0.23196</vt:lpwstr>
  </property>
  <property fmtid="{D5CDD505-2E9C-101B-9397-08002B2CF9AE}" pid="6" name="LastSaved">
    <vt:filetime>2025-11-07T00:00:00Z</vt:filetime>
  </property>
  <property fmtid="{D5CDD505-2E9C-101B-9397-08002B2CF9AE}" pid="7" name="PresentationFormat">
    <vt:lpwstr>Произвольный</vt:lpwstr>
  </property>
  <property fmtid="{D5CDD505-2E9C-101B-9397-08002B2CF9AE}" pid="8" name="Producer">
    <vt:lpwstr>Adobe PDF Library 17.0</vt:lpwstr>
  </property>
  <property fmtid="{D5CDD505-2E9C-101B-9397-08002B2CF9AE}" pid="9" name="Slides">
    <vt:i4>3</vt:i4>
  </property>
</Properties>
</file>