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B1948F-8D49-4C87-9C17-F1D6D55DDE6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6F1884-3D65-4069-B712-20E9C3FB5FC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002672-E5F1-44BD-AB7A-EBBA53360A9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A3A959-1E65-49E4-8A65-D5EC7683A92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3D9B31-DB1D-4C9F-9536-1320CDB9F24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E6F22E0-8D70-48B5-AAF0-CC9C082E29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85590C-B36A-4F05-ADB7-84C16342502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9981A3D-7A61-4EA6-BBD9-BB1112D6BD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07EA83-222B-44B4-BF0D-2AFA8FC14F2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B1D6AD-69C1-48AD-8225-F26E151211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2607DD-06DC-4430-9321-6768D58BAA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B891273-59A0-4C4A-8906-1F64A521FFF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image" Target="../media/image22.png"/><Relationship Id="rId2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465840" y="1802880"/>
          <a:ext cx="6839280" cy="59360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440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                                                                                                                                     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                                                  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0824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Акция «Своих не бросаем»                                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64480"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Мастер – класс по изготовлению самодельной  куклы народов Поволжья с беременными женщинами. (Связь поколений)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07.04 -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Онлайн тестирование по цифровой грамотности ПП «Цифровая Россия» политической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Обучение компьютерной грамотности     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37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Обучение компьютерной грамотности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22880" y="9572040"/>
            <a:ext cx="900720" cy="900720"/>
          </a:xfrm>
          <a:prstGeom prst="rect">
            <a:avLst/>
          </a:prstGeom>
          <a:ln w="0">
            <a:noFill/>
          </a:ln>
        </p:spPr>
      </p:pic>
      <p:pic>
        <p:nvPicPr>
          <p:cNvPr id="78" name="Picture 3" descr=""/>
          <p:cNvPicPr/>
          <p:nvPr/>
        </p:nvPicPr>
        <p:blipFill>
          <a:blip r:embed="rId22"/>
          <a:stretch/>
        </p:blipFill>
        <p:spPr>
          <a:xfrm>
            <a:off x="6129360" y="9593640"/>
            <a:ext cx="89568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8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 </a:t>
            </a: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323280" y="1818360"/>
          <a:ext cx="6839280" cy="508932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13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членом политической партия «Единая Россия» на тему: «Диспансеризация старшего поколения»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Акция «Своих не бросаем»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    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Консультирование по правовым, пенсионным и социальным вопросам с участием клиентской службы СФР Карсунского района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96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2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Акция «Вкусы России. Любимые блюда моей семьи». Пасхальные традиции православных народов России в рамках 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6" name="object 43"/>
          <p:cNvSpPr/>
          <p:nvPr/>
        </p:nvSpPr>
        <p:spPr>
          <a:xfrm>
            <a:off x="425880" y="841608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Picture 2" descr=""/>
          <p:cNvPicPr/>
          <p:nvPr/>
        </p:nvPicPr>
        <p:blipFill>
          <a:blip r:embed="rId21"/>
          <a:stretch/>
        </p:blipFill>
        <p:spPr>
          <a:xfrm>
            <a:off x="6133320" y="958104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8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9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3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1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2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3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6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9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4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2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7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0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1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4" name="Таблица 4"/>
          <p:cNvGraphicFramePr/>
          <p:nvPr/>
        </p:nvGraphicFramePr>
        <p:xfrm>
          <a:off x="393840" y="1890360"/>
          <a:ext cx="6842520" cy="518760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284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0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Акция «Сказки народов мира» в рамках  Года единства народов России. Читаем сказку детям в ДОУ «Белоснежка»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15:3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8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РО «Знание» ВКС. Лекторий. Лекция на тему: «Эхо Чернобыля, Подвиг ликвидаторов»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98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Акция «Своих не бросаем». Поисковая работа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Народные ремесла народов Поволжья. Мастер — класс по плетению из лозы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5" name="object 43"/>
          <p:cNvSpPr/>
          <p:nvPr/>
        </p:nvSpPr>
        <p:spPr>
          <a:xfrm>
            <a:off x="425880" y="8494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6" name="Picture 2" descr=""/>
          <p:cNvPicPr/>
          <p:nvPr/>
        </p:nvPicPr>
        <p:blipFill>
          <a:blip r:embed="rId21"/>
          <a:stretch/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8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9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6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1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7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8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6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0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1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2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7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7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78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7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1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6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8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89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0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3" name="Таблица 4"/>
          <p:cNvGraphicFramePr/>
          <p:nvPr/>
        </p:nvGraphicFramePr>
        <p:xfrm>
          <a:off x="393840" y="1766160"/>
          <a:ext cx="6842520" cy="541800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21.04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Очная встреча по финансовой грамотности со специалистами УР МОО «Новая цивилизация» на тему: Развитие финансовой грамотности у граждан старшего поколения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0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Акция «Своих не бросаем». Поисковая работа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1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Лекторий РГО «Знание» ВКС. Праздничное мероприятие в преддверии 9 мая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Встреча с участником ликвидации последствий радиационной аварии на Чернобыльской АЭС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80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Всероссийская ежегодная социально-культурная акция «Библионочь»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4" name="object 43"/>
          <p:cNvSpPr/>
          <p:nvPr/>
        </p:nvSpPr>
        <p:spPr>
          <a:xfrm>
            <a:off x="425880" y="8494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5" name="Picture 2" descr=""/>
          <p:cNvPicPr/>
          <p:nvPr/>
        </p:nvPicPr>
        <p:blipFill>
          <a:blip r:embed="rId21"/>
          <a:stretch/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97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98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99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0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201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2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3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204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6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07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208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09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210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211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12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213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214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215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16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217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218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19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220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221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2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3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4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225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226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227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228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29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230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231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2" name="Таблица 4"/>
          <p:cNvGraphicFramePr/>
          <p:nvPr/>
        </p:nvGraphicFramePr>
        <p:xfrm>
          <a:off x="394200" y="1806840"/>
          <a:ext cx="6842520" cy="532620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507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0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Акция «Делай добро». Поздравление работников скорой помощи в профессиональный праздник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28.04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15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Обучение компьютерной грамотности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ВКС со специалистами ОСФР по Ульяновской области по          вопросам пенсионного законодательства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2e8f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  посвященное     Дню          коренных малочисленных народов России в рамках Года единства народов России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3" name="object 43"/>
          <p:cNvSpPr/>
          <p:nvPr/>
        </p:nvSpPr>
        <p:spPr>
          <a:xfrm>
            <a:off x="425880" y="8494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4" name="Picture 2" descr=""/>
          <p:cNvPicPr/>
          <p:nvPr/>
        </p:nvPicPr>
        <p:blipFill>
          <a:blip r:embed="rId21"/>
          <a:stretch/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  <Words>4265</Words>
  <Paragraphs>342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>user</cp:lastModifiedBy>
  <dcterms:modified xsi:type="dcterms:W3CDTF">2026-03-29T20:08:13Z</dcterms:modified>
  <cp:revision>29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2025-11-06T18:00:00Z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98F3C764F306414D97446BA8F23A0B62_13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2025-11-06T18:00:00Z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5</vt:i4>
  </property>
</Properties>
</file>