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D8C70D-4BD4-453E-8280-194238A97D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2366DA-0940-44B5-BE4E-A0AF5CDD34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41D801-8C26-41DE-B462-950DE1739C1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0BFF88-6669-4DBE-9ACB-9200CAD4426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CF7CF1-A5BC-4EBC-842A-2DCD731FCE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52828B-6D22-4011-932F-03C1BEC6EC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4579DB-83D5-4232-86C8-E4759F2B705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E3C5D3-3048-435A-8F72-DCDAE710692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5AD853-A1BE-4940-9662-4FFD669A7A5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D8D50A-F486-4C72-9FAD-4715AFF9BB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F1711DA-A3FD-40CE-AFE9-E21EDBE4E01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8E60AC-E393-4DDF-9DD2-21D7E4B3F9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2.png"/><Relationship Id="rId22" Type="http://schemas.openxmlformats.org/officeDocument/2006/relationships/image" Target="../media/image1.png"/><Relationship Id="rId2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19.png"/><Relationship Id="rId7" Type="http://schemas.openxmlformats.org/officeDocument/2006/relationships/image" Target="../media/image22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Н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299160" y="1774440"/>
          <a:ext cx="6839280" cy="535680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09188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фронту (Шитье: постельное бельё, опознавательные повязки, вязание браслетов выживания, шерстяных носков для участников СВО)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93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Творческий кружок  «В гостях у сказки»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2560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Тыл фронту (Шитье: постельное бельё, опознавательные повязки, вязание браслетов выживания , шерстяных носков для участников СВО)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53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Встреча с  представителем местного отделения ВПП «Единая Россия»  в Сурском районе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85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Ярмарка народных промыслов в рамках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4972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Мероприятие, посвященное Дню освобождения узников фашизма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63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Picture 2" descr=""/>
          <p:cNvPicPr/>
          <p:nvPr/>
        </p:nvPicPr>
        <p:blipFill>
          <a:blip r:embed="rId21"/>
          <a:stretch/>
        </p:blipFill>
        <p:spPr>
          <a:xfrm>
            <a:off x="6139080" y="956160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8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9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0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1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2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3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5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6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9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9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2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7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0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1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4" name="Таблица 4"/>
          <p:cNvGraphicFramePr/>
          <p:nvPr/>
        </p:nvGraphicFramePr>
        <p:xfrm>
          <a:off x="507240" y="1779840"/>
          <a:ext cx="6839280" cy="530676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541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333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Мастер - класс изготовление «Пасхальное яйцо»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3333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Встреча с врачом ГУЗ» Сурская районная больница»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3160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Консультация по вопросам пенсионного и социального обеспечения с участием специалиста клиентской службы в Сурском районе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87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Акция «Вместе целая страна». Фотомероприятие на тему: «Этнографическое путешествие — угадай пословицу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53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РО «Знание» ВКС. Лекторий. Лекция на тему: «Эхо Чернобыля, Подвиг ликвидаторов»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33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65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Очная встреча по финансовой грамотности со специалистами УР МОО «Новая цивилизация» на тему: Развитие финансовой грамотности у граждан старшего поколения</a:t>
                      </a:r>
                      <a:endParaRPr b="0" lang="ru-RU" sz="16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5" name="object 43"/>
          <p:cNvSpPr/>
          <p:nvPr/>
        </p:nvSpPr>
        <p:spPr>
          <a:xfrm>
            <a:off x="578160" y="8386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6" name="Picture 2" descr=""/>
          <p:cNvPicPr/>
          <p:nvPr/>
        </p:nvPicPr>
        <p:blipFill>
          <a:blip r:embed="rId21"/>
          <a:stretch/>
        </p:blipFill>
        <p:spPr>
          <a:xfrm>
            <a:off x="6131160" y="95734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18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19" name="Группа 1"/>
          <p:cNvGrpSpPr/>
          <p:nvPr/>
        </p:nvGrpSpPr>
        <p:grpSpPr>
          <a:xfrm>
            <a:off x="677520" y="8186400"/>
            <a:ext cx="1146960" cy="131760"/>
            <a:chOff x="677520" y="8186400"/>
            <a:chExt cx="1146960" cy="131760"/>
          </a:xfrm>
        </p:grpSpPr>
        <p:pic>
          <p:nvPicPr>
            <p:cNvPr id="120" name="object 36" descr=""/>
            <p:cNvPicPr/>
            <p:nvPr/>
          </p:nvPicPr>
          <p:blipFill>
            <a:blip r:embed="rId2"/>
            <a:stretch/>
          </p:blipFill>
          <p:spPr>
            <a:xfrm>
              <a:off x="677520" y="818640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1" name="object 37"/>
            <p:cNvSpPr/>
            <p:nvPr/>
          </p:nvSpPr>
          <p:spPr>
            <a:xfrm>
              <a:off x="804600" y="818820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2" name="object 38" descr=""/>
            <p:cNvPicPr/>
            <p:nvPr/>
          </p:nvPicPr>
          <p:blipFill>
            <a:blip r:embed="rId3"/>
            <a:stretch/>
          </p:blipFill>
          <p:spPr>
            <a:xfrm>
              <a:off x="921960" y="818640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3" name="object 39" descr=""/>
            <p:cNvPicPr/>
            <p:nvPr/>
          </p:nvPicPr>
          <p:blipFill>
            <a:blip r:embed="rId4"/>
            <a:stretch/>
          </p:blipFill>
          <p:spPr>
            <a:xfrm>
              <a:off x="1234800" y="818640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object 40" descr=""/>
            <p:cNvPicPr/>
            <p:nvPr/>
          </p:nvPicPr>
          <p:blipFill>
            <a:blip r:embed="rId5"/>
            <a:stretch/>
          </p:blipFill>
          <p:spPr>
            <a:xfrm>
              <a:off x="1578600" y="818820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41" descr=""/>
            <p:cNvPicPr/>
            <p:nvPr/>
          </p:nvPicPr>
          <p:blipFill>
            <a:blip r:embed="rId6"/>
            <a:stretch/>
          </p:blipFill>
          <p:spPr>
            <a:xfrm>
              <a:off x="1712520" y="818820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МАРТ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7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8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2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0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1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2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3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7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8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3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1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6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49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0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3" name="Таблица 4"/>
          <p:cNvGraphicFramePr/>
          <p:nvPr/>
        </p:nvGraphicFramePr>
        <p:xfrm>
          <a:off x="321480" y="1940760"/>
          <a:ext cx="6842520" cy="474120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Акция с детьми «Сказки народов мира» в рамках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Лекторий РГО «Знание» ВКС. Праздничное мероприятие в преддверии 9 мая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Посещение выставки, посвященной ликвидации ЧАЭС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9601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День ликвидации ЧАЭС, мероприятие с социальной защитой в Сурском районе « Союз Чернобыль»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8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ХVI региональный Чемпионат по компьютерному многоборью среди ГСП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4298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</a:t>
                      </a: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Музей одной картины. Юрий Родичев (1940г) «Никольская гора»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4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5" name="Picture 2" descr=""/>
          <p:cNvPicPr/>
          <p:nvPr/>
        </p:nvPicPr>
        <p:blipFill>
          <a:blip r:embed="rId21"/>
          <a:stretch/>
        </p:blipFill>
        <p:spPr>
          <a:xfrm>
            <a:off x="6147360" y="9577080"/>
            <a:ext cx="900720" cy="895680"/>
          </a:xfrm>
          <a:prstGeom prst="rect">
            <a:avLst/>
          </a:prstGeom>
          <a:ln w="0">
            <a:noFill/>
          </a:ln>
        </p:spPr>
      </p:pic>
      <p:pic>
        <p:nvPicPr>
          <p:cNvPr id="156" name="object 33" descr=""/>
          <p:cNvPicPr/>
          <p:nvPr/>
        </p:nvPicPr>
        <p:blipFill>
          <a:blip r:embed="rId22"/>
          <a:stretch/>
        </p:blipFill>
        <p:spPr>
          <a:xfrm>
            <a:off x="3858840" y="23508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57" name="PlaceHolder 1"/>
          <p:cNvSpPr/>
          <p:nvPr/>
        </p:nvSpPr>
        <p:spPr>
          <a:xfrm>
            <a:off x="4759920" y="448560"/>
            <a:ext cx="2505240" cy="11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Н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algn="r" defTabSz="914400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" name="Таблица 4"/>
          <p:cNvGraphicFramePr/>
          <p:nvPr/>
        </p:nvGraphicFramePr>
        <p:xfrm>
          <a:off x="362520" y="1890360"/>
          <a:ext cx="6842520" cy="263592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12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ВКС со специалистами ОСФР по Ульяновской области по вопросам пенсионного законодательства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Праздничное мероприятие, посвященное Дню коренных многочисленных народов России в рамках Года единства народов России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0" name="Группа 1"/>
          <p:cNvGrpSpPr/>
          <p:nvPr/>
        </p:nvGrpSpPr>
        <p:grpSpPr>
          <a:xfrm>
            <a:off x="677520" y="8186400"/>
            <a:ext cx="1146960" cy="131760"/>
            <a:chOff x="677520" y="8186400"/>
            <a:chExt cx="1146960" cy="131760"/>
          </a:xfrm>
        </p:grpSpPr>
        <p:pic>
          <p:nvPicPr>
            <p:cNvPr id="161" name="object 36" descr=""/>
            <p:cNvPicPr/>
            <p:nvPr/>
          </p:nvPicPr>
          <p:blipFill>
            <a:blip r:embed="rId1"/>
            <a:stretch/>
          </p:blipFill>
          <p:spPr>
            <a:xfrm>
              <a:off x="677520" y="818640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37"/>
            <p:cNvSpPr/>
            <p:nvPr/>
          </p:nvSpPr>
          <p:spPr>
            <a:xfrm>
              <a:off x="804600" y="818820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3" name="object 38" descr=""/>
            <p:cNvPicPr/>
            <p:nvPr/>
          </p:nvPicPr>
          <p:blipFill>
            <a:blip r:embed="rId2"/>
            <a:stretch/>
          </p:blipFill>
          <p:spPr>
            <a:xfrm>
              <a:off x="921960" y="818640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39" descr=""/>
            <p:cNvPicPr/>
            <p:nvPr/>
          </p:nvPicPr>
          <p:blipFill>
            <a:blip r:embed="rId3"/>
            <a:stretch/>
          </p:blipFill>
          <p:spPr>
            <a:xfrm>
              <a:off x="1234800" y="818640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40" descr=""/>
            <p:cNvPicPr/>
            <p:nvPr/>
          </p:nvPicPr>
          <p:blipFill>
            <a:blip r:embed="rId4"/>
            <a:stretch/>
          </p:blipFill>
          <p:spPr>
            <a:xfrm>
              <a:off x="1578600" y="818820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41" descr=""/>
            <p:cNvPicPr/>
            <p:nvPr/>
          </p:nvPicPr>
          <p:blipFill>
            <a:blip r:embed="rId5"/>
            <a:stretch/>
          </p:blipFill>
          <p:spPr>
            <a:xfrm>
              <a:off x="1712520" y="818820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Сурское, ул. Советская, д. 66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+79041801072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Агафонова Галина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9" name="object 48" descr=""/>
          <p:cNvPicPr/>
          <p:nvPr/>
        </p:nvPicPr>
        <p:blipFill>
          <a:blip r:embed="rId6"/>
          <a:stretch/>
        </p:blipFill>
        <p:spPr>
          <a:xfrm>
            <a:off x="6226920" y="8121960"/>
            <a:ext cx="600480" cy="515520"/>
          </a:xfrm>
          <a:prstGeom prst="rect">
            <a:avLst/>
          </a:prstGeom>
          <a:ln w="0">
            <a:noFill/>
          </a:ln>
        </p:spPr>
      </p:pic>
      <p:sp>
        <p:nvSpPr>
          <p:cNvPr id="170" name="object 45"/>
          <p:cNvSpPr/>
          <p:nvPr/>
        </p:nvSpPr>
        <p:spPr>
          <a:xfrm>
            <a:off x="6131520" y="880380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1" name="Picture 2" descr=""/>
          <p:cNvPicPr/>
          <p:nvPr/>
        </p:nvPicPr>
        <p:blipFill>
          <a:blip r:embed="rId7"/>
          <a:stretch/>
        </p:blipFill>
        <p:spPr>
          <a:xfrm>
            <a:off x="6147360" y="9577080"/>
            <a:ext cx="900720" cy="895680"/>
          </a:xfrm>
          <a:prstGeom prst="rect">
            <a:avLst/>
          </a:prstGeom>
          <a:ln w="0">
            <a:noFill/>
          </a:ln>
        </p:spPr>
      </p:pic>
      <p:grpSp>
        <p:nvGrpSpPr>
          <p:cNvPr id="172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73" name="object 49" descr="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5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7" name="object 53" descr="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8" name="object 54" descr="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9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80" name="object 56" descr="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82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83" name="object 5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4" name="object 60" descr="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5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6" name="object 6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6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64" descr="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9" name="object 65" descr="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9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91" name="object 6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2" name="object 68" descr="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3850560" y="136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МАРТ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94" name="object 33" descr=""/>
          <p:cNvPicPr/>
          <p:nvPr/>
        </p:nvPicPr>
        <p:blipFill>
          <a:blip r:embed="rId20"/>
          <a:stretch/>
        </p:blipFill>
        <p:spPr>
          <a:xfrm>
            <a:off x="3705840" y="9036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95" name="PlaceHolder 1"/>
          <p:cNvSpPr/>
          <p:nvPr/>
        </p:nvSpPr>
        <p:spPr>
          <a:xfrm>
            <a:off x="4785840" y="306720"/>
            <a:ext cx="2505240" cy="11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Н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algn="r" defTabSz="914400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LibreOffice/7.6.4.1$Windows_X86_64 LibreOffice_project/e19e193f88cd6c0525a17fb7a176ed8e6a3e2aa1</Application>
  <AppVersion>15.0000</AppVersion>
  <Words>3077</Words>
  <Paragraphs>211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>user</cp:lastModifiedBy>
  <dcterms:modified xsi:type="dcterms:W3CDTF">2026-03-29T20:11:32Z</dcterms:modified>
  <cp:revision>26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2025-11-06T21:00:00Z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07F87ED86CCA49EB9C996C09898B8A9F_13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2025-11-06T21:00:00Z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4</vt:i4>
  </property>
</Properties>
</file>