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7A9474-11D1-47DC-AD53-670CBC89419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CBF7BE-4C89-4DAA-AA12-C4171D701F1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1DBFCF-6C09-448E-9D35-2B70B5F0643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8B7A02-51F8-4931-B8DB-B2EFB2BA7A0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A4D50E-F11A-4C6C-AE03-B90B0F0848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D3BA40-AFED-4366-97C3-637416BA49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B0E0BC-3DD7-4594-B11D-C4F427C8337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D0CE4A-79FB-4416-9D15-15AF5D18E93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4057958-A666-44A2-A03A-057CA7689E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068A79-DCCB-4986-9EC7-144FF5A57C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2DB4A5-CBDD-456F-9AC0-270669CFDBF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98F6E67-382C-4FF1-B7AE-4E073D5FA4B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2.png"/><Relationship Id="rId2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4.png"/><Relationship Id="rId2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4.png"/><Relationship Id="rId2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3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393840" y="1805760"/>
          <a:ext cx="6839280" cy="538488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вокальной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11:3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580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01.04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фронту. Изготовление маскировочных сетей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02.04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Декоративно-прикладное творчество. Мастер - класс. Инокопись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Акция «Вместе целая страна» в рамках  Года единства народов России. День татарского языка и культуры. Районное мероприятие при поддержке политической партии «Единая Россия»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Декоративно-прикладное творчество. Мастер - класс. Подготовка к выставке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фронту. Изготовление маскировочных сетей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8536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Консультирование по правовым, пенсионным и социальным вопросам с участием клиентской службы СФР Вешкаймского района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7" name="Picture 2" descr=""/>
          <p:cNvPicPr/>
          <p:nvPr/>
        </p:nvPicPr>
        <p:blipFill>
          <a:blip r:embed="rId21"/>
          <a:stretch/>
        </p:blipFill>
        <p:spPr>
          <a:xfrm>
            <a:off x="6153120" y="9562680"/>
            <a:ext cx="890640" cy="888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7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8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8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0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9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3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94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9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0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0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0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2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/>
        </p:nvGraphicFramePr>
        <p:xfrm>
          <a:off x="406080" y="1918440"/>
          <a:ext cx="6839280" cy="518112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07.04 -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Онлайн тестирование по цифровой грамотности ПП «Цифровая Россия» политической партии «Единая Россия»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театральной группы «Грани»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3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Декоративно-прикладное творчество. Мастер класс. Пасхальная выставка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 при поддержке политической партии «Единая Россия», посвященное Дню узников фашизма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3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Час компьютерной грамотности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6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вокальной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фронту. Изготовление маскировочных сетей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Акция «Сказки народов мира». Театрализованное представление для детей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/>
                    </a:solidFill>
                  </a:tcPr>
                </a:tc>
              </a:tr>
            </a:tbl>
          </a:graphicData>
        </a:graphic>
      </p:graphicFrame>
      <p:sp>
        <p:nvSpPr>
          <p:cNvPr id="116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7" name="Picture 2" descr=""/>
          <p:cNvPicPr/>
          <p:nvPr/>
        </p:nvPicPr>
        <p:blipFill>
          <a:blip r:embed="rId21"/>
          <a:stretch/>
        </p:blipFill>
        <p:spPr>
          <a:xfrm>
            <a:off x="6123240" y="9549000"/>
            <a:ext cx="89568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1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2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8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0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3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2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3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34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3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7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3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9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0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4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3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4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8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4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1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2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5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5" name="Таблица 4"/>
          <p:cNvGraphicFramePr/>
          <p:nvPr/>
        </p:nvGraphicFramePr>
        <p:xfrm>
          <a:off x="409680" y="1827000"/>
          <a:ext cx="6842520" cy="537228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543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РО «Знание» ВКС. Лекторий. Лекция на тему: «Эхо Чернобыля, Подвиг ликвидаторов»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Декоративно-прикладное творчество. Мастер - класс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День призывника. Районное мероприятие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11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вокальной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фронту. Изготовление маскировочных сетей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театральной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Акция «Вместе целая страна» в рамках года единства народов России. Экскурсия в музей Мордовской культуры в село Мордово-Белый ключ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КВИЗ «Сказочный знаток». Акция «Сказки народов мира»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6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7" name="Picture 2" descr=""/>
          <p:cNvPicPr/>
          <p:nvPr/>
        </p:nvPicPr>
        <p:blipFill>
          <a:blip r:embed="rId21"/>
          <a:stretch/>
        </p:blipFill>
        <p:spPr>
          <a:xfrm>
            <a:off x="6153120" y="9573480"/>
            <a:ext cx="900720" cy="89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5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6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6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8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70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7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2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73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74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7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7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7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79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80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8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3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8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8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8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1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2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9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9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5" name="Таблица 4"/>
          <p:cNvGraphicFramePr/>
          <p:nvPr/>
        </p:nvGraphicFramePr>
        <p:xfrm>
          <a:off x="465480" y="1818000"/>
          <a:ext cx="6839280" cy="552312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Лекторий РГО «Знание» ВКС. Праздничное мероприятие в преддверии 9 мая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Торжественное мероприятие, посвященное 40-летию со дня ЧАЭС. Встреча с участниками событий, связанных с ликвидацией ЧАЭС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Очная встреча по финансовой грамотности со специалистами УР МОО «Новая цивилизация» на тему: Развитие финансовой грамотности у граждан старшего поколения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364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фронту. Изготовление маскировочных сетей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24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театральной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3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Декоративно-прикладное творчество. Мастер - класс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03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фронту. Изготовление маскировочных сетей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6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7" name="Picture 2" descr=""/>
          <p:cNvPicPr/>
          <p:nvPr/>
        </p:nvPicPr>
        <p:blipFill>
          <a:blip r:embed="rId21"/>
          <a:stretch/>
        </p:blipFill>
        <p:spPr>
          <a:xfrm>
            <a:off x="6153120" y="9572040"/>
            <a:ext cx="900720" cy="900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object 33" descr=""/>
          <p:cNvPicPr/>
          <p:nvPr/>
        </p:nvPicPr>
        <p:blipFill>
          <a:blip r:embed="rId1"/>
          <a:stretch/>
        </p:blipFill>
        <p:spPr>
          <a:xfrm>
            <a:off x="3722400" y="9036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9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0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20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20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8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object 44"/>
          <p:cNvSpPr/>
          <p:nvPr/>
        </p:nvSpPr>
        <p:spPr>
          <a:xfrm>
            <a:off x="3819240" y="7361640"/>
            <a:ext cx="32965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0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11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21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3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215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1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1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18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21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20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21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22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24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22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29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3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3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32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3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23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23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36" name="Таблица 4"/>
          <p:cNvGraphicFramePr/>
          <p:nvPr/>
        </p:nvGraphicFramePr>
        <p:xfrm>
          <a:off x="425520" y="2079720"/>
          <a:ext cx="6839280" cy="386352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ВКС со специалистами ОСФР по Ульяновской области по     вопросам пенсионного законодательства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df1f6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театральной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Мероприятие, посвященное малочисленным народам РФ в рамках  Года единства народов России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7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38" name="Picture 2" descr=""/>
          <p:cNvPicPr/>
          <p:nvPr/>
        </p:nvPicPr>
        <p:blipFill>
          <a:blip r:embed="rId21"/>
          <a:stretch/>
        </p:blipFill>
        <p:spPr>
          <a:xfrm>
            <a:off x="6123240" y="9572040"/>
            <a:ext cx="900720" cy="900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LibreOffice/7.6.4.1$Windows_X86_64 LibreOffice_project/e19e193f88cd6c0525a17fb7a176ed8e6a3e2aa1</Application>
  <AppVersion>15.0000</AppVersion>
  <Words>4221</Words>
  <Paragraphs>323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>user</cp:lastModifiedBy>
  <dcterms:modified xsi:type="dcterms:W3CDTF">2026-03-29T20:17:14Z</dcterms:modified>
  <cp:revision>25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2025-11-06T15:00:00Z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4F8CEC690AF44C4D8947DB038D63933C_13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2025-11-06T15:00:00Z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5</vt:i4>
  </property>
</Properties>
</file>