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7559675" cy="106918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8C6B875-9CDA-4F3E-AF71-5982D1A40D50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860C0B-D5DF-4CC6-80F2-0B2BCFC7096F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56CB921-30D0-4E1A-BDD3-88FDD8245763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9F83FC3-59EC-484B-8A57-5D293DE871C1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6E88768-5B0D-4DDF-BC7C-C1E98D9B0874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3C0EDD6-EF0E-4C50-A538-C3ECD0BDE7A9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EFFAE58-DD89-4252-B6DF-F1404FC55D69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9A6F34-14C1-42F4-A70F-3EB3923EFEE9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3D6E7B-DD42-4EF1-B2FA-58A046C22B63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167D07E-90C4-466C-A665-7D8B07BA91FE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E92F800-464A-4F58-BEC6-981B344E95B1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5ACF801-117C-4654-8BC6-00826236432E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222" lnSpcReduction="10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222" lnSpcReduction="10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&lt;нижний колонтитул&gt;</a:t>
            </a:r>
          </a:p>
        </p:txBody>
      </p:sp>
      <p:sp>
        <p:nvSpPr>
          <p:cNvPr id="6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 panose="02020603050405020304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21D3C11-4860-4C8C-A938-870AAEA0B23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 panose="02020603050405020304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6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7355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  <a:t>МЕРОПРИЯТИЯ</a:t>
            </a:r>
            <a:b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</a:br>
            <a:r>
              <a:rPr lang="ru-RU" sz="2700" b="1" strike="noStrike" spc="-1">
                <a:solidFill>
                  <a:schemeClr val="lt1"/>
                </a:solidFill>
                <a:latin typeface="Calibri" panose="020F0502020204030204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 panose="020F0502020204030204"/>
              </a:rPr>
              <a:t> МАЙ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0" algn="r">
              <a:lnSpc>
                <a:spcPts val="2700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 </a:t>
            </a:r>
            <a:r>
              <a:rPr lang="en-US" sz="1300" b="0" strike="noStrike" spc="-1">
                <a:solidFill>
                  <a:srgbClr val="FFFFFF"/>
                </a:solidFill>
                <a:latin typeface="Calibri" panose="020F0502020204030204"/>
              </a:rPr>
              <a:t>Ульяновская область, р.п. Вешкайма, ул. Комсомольская, д. 26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номер: +79656992259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ФИО: Пискова Любовь Александровна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4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ts val="800"/>
              </a:lnSpc>
              <a:spcBef>
                <a:spcPts val="260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 panose="020F0502020204030204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 panose="020F0502020204030204"/>
              </a:rPr>
              <a:t> Ульяновской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55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6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7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58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9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60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1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2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3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4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65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6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8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9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74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6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sp>
        <p:nvSpPr>
          <p:cNvPr id="77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pic>
        <p:nvPicPr>
          <p:cNvPr id="78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9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0" name="Таблица 4"/>
          <p:cNvGraphicFramePr/>
          <p:nvPr>
            <p:extLst>
              <p:ext uri="{D42A27DB-BD31-4B8C-83A1-F6EECF244321}">
                <p14:modId xmlns:p14="http://schemas.microsoft.com/office/powerpoint/2010/main" val="815869704"/>
              </p:ext>
            </p:extLst>
          </p:nvPr>
        </p:nvGraphicFramePr>
        <p:xfrm>
          <a:off x="393970" y="1805805"/>
          <a:ext cx="6839640" cy="5471795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 dirty="0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52145"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01.05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 в трудовом десанте, приуроченном к </a:t>
                      </a: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Празднику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Весны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Труда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10:0</a:t>
                      </a:r>
                      <a:r>
                        <a:rPr lang="ru-RU" sz="1700" b="0" strike="noStrike" spc="-26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6095"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01.05 - 22.06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Всероссийской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акции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«Красная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гвоздика»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благотворительного фонда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«Память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поколений»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04.05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Час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компьютерной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04.05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вокальной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11:30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04.05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16:00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Мастер-класс по д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екоративно</a:t>
                      </a:r>
                      <a:r>
                        <a:rPr lang="en-US" alt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-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прикладно</a:t>
                      </a:r>
                      <a:r>
                        <a:rPr lang="ru-RU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творчеств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5854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05.05 -10.05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акции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«Стена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памяти»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390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06.05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>
                        <a:alpha val="4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>
                        <a:alpha val="42000"/>
                      </a:srgbClr>
                    </a:solidFill>
                  </a:tcPr>
                </a:tc>
              </a:tr>
              <a:tr h="5854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07.05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 во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Всероссийск</a:t>
                      </a: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акци</a:t>
                      </a: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«Георгиевская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ленточка»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 dirty="0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53120" y="9562680"/>
            <a:ext cx="891000" cy="888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83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84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85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87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9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7355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  <a:t>МЕРОПРИЯТИЯ</a:t>
            </a:r>
            <a:b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</a:br>
            <a:r>
              <a:rPr lang="ru-RU" sz="2700" b="1" strike="noStrike" spc="-1">
                <a:solidFill>
                  <a:schemeClr val="lt1"/>
                </a:solidFill>
                <a:latin typeface="Calibri" panose="020F0502020204030204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 panose="020F0502020204030204"/>
              </a:rPr>
              <a:t> МАЙ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0" algn="r">
              <a:lnSpc>
                <a:spcPts val="2700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2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3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ts val="800"/>
              </a:lnSpc>
              <a:spcBef>
                <a:spcPts val="260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 panose="020F0502020204030204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 panose="020F0502020204030204"/>
              </a:rPr>
              <a:t> Ульяновско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й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94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95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97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98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99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0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1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102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3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04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105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7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108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2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13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5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sp>
        <p:nvSpPr>
          <p:cNvPr id="116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pic>
        <p:nvPicPr>
          <p:cNvPr id="117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118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9" name="Таблица 4"/>
          <p:cNvGraphicFramePr/>
          <p:nvPr>
            <p:extLst>
              <p:ext uri="{D42A27DB-BD31-4B8C-83A1-F6EECF244321}">
                <p14:modId xmlns:p14="http://schemas.microsoft.com/office/powerpoint/2010/main" val="3535195282"/>
              </p:ext>
            </p:extLst>
          </p:nvPr>
        </p:nvGraphicFramePr>
        <p:xfrm>
          <a:off x="406080" y="1918595"/>
          <a:ext cx="6839640" cy="524256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Консультация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вопросам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пенсионного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социального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обеспечения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специалиста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клиентской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службы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СФР в </a:t>
                      </a:r>
                      <a:r>
                        <a:rPr lang="ru-RU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Вешкаймском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районе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12:00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08.05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 в церемонии зажжения Вечного огня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Священный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огонь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Победы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»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,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посвященн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81-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годовщин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Победы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квере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Героев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16:</a:t>
                      </a:r>
                      <a:r>
                        <a:rPr lang="ru-RU" sz="1700" b="0" strike="noStrike" spc="-26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453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09.05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Участие в мероприятии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Победный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марш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»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,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посвященно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81-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годовщине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Победы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квере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ероев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итинг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-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реквием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памятника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погибшим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воинам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–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землякам</a:t>
                      </a: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О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Родине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,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о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Мужестве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,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о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Славе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13.05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Тыл</a:t>
                      </a: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-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фронту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Изготовление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маскировочных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сетей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для зоны СВО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453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13.05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en-US" altLang="en-US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16:00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0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 </a:t>
            </a:r>
            <a:r>
              <a:rPr lang="en-US" sz="1300" b="0" strike="noStrike" spc="-1">
                <a:solidFill>
                  <a:srgbClr val="FFFFFF"/>
                </a:solidFill>
                <a:latin typeface="Calibri" panose="020F0502020204030204"/>
              </a:rPr>
              <a:t>Ульяновская область, р.п. Вешкайма, ул. Комсомольская, д. 26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номер: +79656992259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ФИО: Пискова Любовь Александровна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2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23240" y="9549000"/>
            <a:ext cx="896040" cy="889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123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24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125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6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27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8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9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0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7355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  <a:t>МЕРОПРИЯТИЯ</a:t>
            </a:r>
            <a:b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</a:br>
            <a:r>
              <a:rPr lang="ru-RU" sz="2700" b="1" strike="noStrike" spc="-1">
                <a:solidFill>
                  <a:schemeClr val="lt1"/>
                </a:solidFill>
                <a:latin typeface="Calibri" panose="020F0502020204030204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 panose="020F0502020204030204"/>
              </a:rPr>
              <a:t> МАЙ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0" algn="r">
              <a:lnSpc>
                <a:spcPts val="2700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2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3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ts val="800"/>
              </a:lnSpc>
              <a:spcBef>
                <a:spcPts val="260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 panose="020F0502020204030204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 panose="020F0502020204030204"/>
              </a:rPr>
              <a:t> Ульянов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ской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34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135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6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137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138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39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40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41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142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3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44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145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6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7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148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1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2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53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4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5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sp>
        <p:nvSpPr>
          <p:cNvPr id="156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pic>
        <p:nvPicPr>
          <p:cNvPr id="157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158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9" name="Таблица 4"/>
          <p:cNvGraphicFramePr/>
          <p:nvPr>
            <p:extLst>
              <p:ext uri="{D42A27DB-BD31-4B8C-83A1-F6EECF244321}">
                <p14:modId xmlns:p14="http://schemas.microsoft.com/office/powerpoint/2010/main" val="647007615"/>
              </p:ext>
            </p:extLst>
          </p:nvPr>
        </p:nvGraphicFramePr>
        <p:xfrm>
          <a:off x="393705" y="1774295"/>
          <a:ext cx="6842880" cy="520827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Тыл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-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фронту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Изготовление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маскировочных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сетей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для зоны СВО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15.05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16:00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18.05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2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12:3</a:t>
                      </a:r>
                      <a:r>
                        <a:rPr lang="ru-RU" sz="1700" b="0" strike="noStrike" spc="-26">
                          <a:solidFill>
                            <a:srgbClr val="231F2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ru-RU" sz="1700" b="0" strike="noStrike" spc="-1">
                        <a:solidFill>
                          <a:srgbClr val="231F2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18.05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Тыл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-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фронту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Изготовление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маскировочных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сетей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для зоны СВО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  <a:alpha val="42000"/>
                      </a:schemeClr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21.05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Круглый стол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специалистам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Банка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ВТБ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(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ПАО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)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на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тему</a:t>
                      </a:r>
                      <a:r>
                        <a:rPr lang="ru-RU" altLang="en-US" sz="1700" b="0" strike="noStrike" spc="-1" baseline="0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Развитие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финансовой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грамотности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граждан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старшего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поколения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21.05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Лекция, проводимая </a:t>
                      </a:r>
                      <a:r>
                        <a:rPr lang="en-US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РО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Знание</a:t>
                      </a:r>
                      <a:r>
                        <a:rPr lang="en-US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»</a:t>
                      </a:r>
                      <a:r>
                        <a:rPr lang="ru-RU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, на тему</a:t>
                      </a:r>
                      <a:r>
                        <a:rPr lang="en-US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Откуда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мы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родом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: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пишем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историю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семьи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вместе</a:t>
                      </a:r>
                      <a:r>
                        <a:rPr lang="en-US" altLang="en-US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»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  <a:alpha val="42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22.05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Видеоконференция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со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специалистами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ОСФР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Ульяновской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области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по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   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вопросам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пенсионного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законодательства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0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 </a:t>
            </a:r>
            <a:r>
              <a:rPr lang="en-US" sz="1300" b="0" strike="noStrike" spc="-1">
                <a:solidFill>
                  <a:srgbClr val="FFFFFF"/>
                </a:solidFill>
                <a:latin typeface="Calibri" panose="020F0502020204030204"/>
              </a:rPr>
              <a:t>Ульяновская область, р.п. Вешкайма, ул. Комсомольская, д. 26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номер: +79656992259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ФИО: Пискова Любовь Александровна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6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53120" y="9573480"/>
            <a:ext cx="901080" cy="896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163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64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165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6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67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8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9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0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7355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  <a:t>МЕРОПРИЯТИЯ</a:t>
            </a:r>
            <a:br>
              <a:rPr lang="ru-RU" sz="2700" b="1" strike="noStrike" spc="-12">
                <a:solidFill>
                  <a:schemeClr val="lt1"/>
                </a:solidFill>
                <a:latin typeface="Calibri" panose="020F0502020204030204"/>
              </a:rPr>
            </a:br>
            <a:r>
              <a:rPr lang="ru-RU" sz="2700" b="1" strike="noStrike" spc="-1">
                <a:solidFill>
                  <a:schemeClr val="lt1"/>
                </a:solidFill>
                <a:latin typeface="Calibri" panose="020F0502020204030204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 panose="020F0502020204030204"/>
              </a:rPr>
              <a:t> МАЙ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0" algn="r">
              <a:lnSpc>
                <a:spcPts val="2700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2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3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ts val="800"/>
              </a:lnSpc>
              <a:spcBef>
                <a:spcPts val="260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 panose="020F0502020204030204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ts val="80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 panose="020F0502020204030204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 panose="020F0502020204030204"/>
              </a:rPr>
              <a:t> Ульянов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ской</a:t>
            </a:r>
            <a:r>
              <a:rPr lang="ru-RU" sz="800" b="0" strike="noStrike" spc="494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 panose="020F0502020204030204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74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175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6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177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178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79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80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81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182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3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84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185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7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188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9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0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1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92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93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4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5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sp>
        <p:nvSpPr>
          <p:cNvPr id="196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 panose="020F0502020204030204"/>
            </a:endParaRPr>
          </a:p>
        </p:txBody>
      </p:sp>
      <p:pic>
        <p:nvPicPr>
          <p:cNvPr id="197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198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9" name="Таблица 4"/>
          <p:cNvGraphicFramePr/>
          <p:nvPr>
            <p:extLst>
              <p:ext uri="{D42A27DB-BD31-4B8C-83A1-F6EECF244321}">
                <p14:modId xmlns:p14="http://schemas.microsoft.com/office/powerpoint/2010/main" val="1442760963"/>
              </p:ext>
            </p:extLst>
          </p:nvPr>
        </p:nvGraphicFramePr>
        <p:xfrm>
          <a:off x="465525" y="1818150"/>
          <a:ext cx="6839640" cy="43840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26.05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  <a:buNone/>
                      </a:pP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Лекция, проводимая РО </a:t>
                      </a: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«Знание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», </a:t>
                      </a: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на 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тему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Весенние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работы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саду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(л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ектор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Провалова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.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.</a:t>
                      </a: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)</a:t>
                      </a:r>
                      <a:endParaRPr lang="en-US" altLang="ru-RU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28.05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  <a:buNone/>
                      </a:pPr>
                      <a:r>
                        <a:rPr lang="ru-RU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Мастер-класс по д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екоративно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-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прикладно</a:t>
                      </a:r>
                      <a:r>
                        <a:rPr lang="ru-RU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му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творчеств</a:t>
                      </a:r>
                      <a:r>
                        <a:rPr lang="ru-RU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</a:t>
                      </a:r>
                      <a:endParaRPr lang="en-US" alt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  <a:alpha val="17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700" b="1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28.05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altLang="en-US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  <a:buNone/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Презентация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картины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П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Д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Коркин</a:t>
                      </a: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а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«Александр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Невский»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1942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год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(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фрагмент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триптиха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12:00</a:t>
                      </a:r>
                      <a:endParaRPr lang="ru-RU" altLang="en-US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altLang="en-US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Занятие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театральной</a:t>
                      </a:r>
                      <a:r>
                        <a:rPr lang="en-US" altLang="ru-RU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группы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17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29.05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Тыл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ru-RU" alt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- </a:t>
                      </a:r>
                      <a:r>
                        <a:rPr lang="en-US" altLang="en-US" sz="1700" b="0" strike="noStrike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фронту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.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Изготовление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маскировочных</a:t>
                      </a:r>
                      <a:r>
                        <a:rPr lang="en-US" alt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US" altLang="en-US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сетей</a:t>
                      </a:r>
                      <a:r>
                        <a:rPr lang="ru-RU" altLang="en-US" sz="1700" b="0" strike="noStrike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 для зоны СВО</a:t>
                      </a: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lang="en-US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chemeClr val="dk1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0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 panose="020F0502020204030204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 panose="020F0502020204030204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 panose="020F0502020204030204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Адрес: </a:t>
            </a:r>
            <a:r>
              <a:rPr lang="en-US" sz="1300" b="0" strike="noStrike" spc="-1">
                <a:solidFill>
                  <a:srgbClr val="FFFFFF"/>
                </a:solidFill>
                <a:latin typeface="Calibri" panose="020F0502020204030204"/>
              </a:rPr>
              <a:t>Ульяновская область, р.п. Вешкайма, ул. Комсомольская, д. 26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Контактный номер: +79656992259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 panose="020F0502020204030204"/>
              </a:rPr>
              <a:t>ФИО: Пискова Любовь Александровна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201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53120" y="9572040"/>
            <a:ext cx="901080" cy="901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538</Words>
  <Application>Microsoft Office PowerPoint</Application>
  <PresentationFormat>Произвольный</PresentationFormat>
  <Paragraphs>142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МАЙ 2026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Шакиржанова Олеся Николаевна</cp:lastModifiedBy>
  <cp:revision>37</cp:revision>
  <dcterms:created xsi:type="dcterms:W3CDTF">2025-11-06T11:20:00Z</dcterms:created>
  <dcterms:modified xsi:type="dcterms:W3CDTF">2026-04-29T07:19:27Z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187F2B10561F416F95E9C5FE4987A859_13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2025-11-07T00:00:00Z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5</vt:i4>
  </property>
</Properties>
</file>