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3.xml" ContentType="application/vnd.openxmlformats-officedocument.presentationml.notesSlide+xml"/>
  <Override PartName="/ppt/notesSlides/_rels/notesSlide3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3.xml" ContentType="application/vnd.openxmlformats-officedocument.them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перемещения страницы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7F59EA86-5884-459E-98DA-85D4B3B34D35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2505240" y="1336680"/>
            <a:ext cx="2549160" cy="360792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sldNum" idx="7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2F4054A-34B7-4800-8CD3-A8E2A0919258}" type="slidenum"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784C98-F8A8-4E52-A26D-DFAB2803272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F24137-2A2C-4288-9468-2E123950079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47A918-7FE9-460E-825F-D52F48745C2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4D00E9-F4E1-4BD1-8835-DABB5947367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6DBE2D-2725-48B4-B34C-702995C7D7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86BBAA-3DC6-4764-BA16-3C84DE3CE4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57E27A-D97E-49CA-BB85-6A041B47394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3A41B4-18EA-4F53-97E9-702250DF11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B6C96A-998A-4B63-B13B-AA329C511D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BF22DF-A1A5-478D-86FC-04522B7A5B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1E0F4B-D4C1-4D2C-B952-0E7435424D0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1CE3B8-FEB2-4459-BB31-B6E9905D814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48200153-FB7D-4F5D-897B-031A96328615}" type="slidenum">
              <a:rPr b="0" lang="ru-RU" sz="1800" spc="-1" strike="noStrike">
                <a:solidFill>
                  <a:schemeClr val="dk1"/>
                </a:solidFill>
                <a:latin typeface="Calibri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<Relationship Id="rId23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6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7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9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5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5" name="object 43"/>
          <p:cNvSpPr/>
          <p:nvPr/>
        </p:nvSpPr>
        <p:spPr>
          <a:xfrm>
            <a:off x="628920" y="8441640"/>
            <a:ext cx="511272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object 44"/>
          <p:cNvSpPr/>
          <p:nvPr/>
        </p:nvSpPr>
        <p:spPr>
          <a:xfrm>
            <a:off x="3819240" y="7361640"/>
            <a:ext cx="3296160" cy="5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 Ульяновской 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8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0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61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62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5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8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1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7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6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80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8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3" name="Таблица 4"/>
          <p:cNvGraphicFramePr/>
          <p:nvPr/>
        </p:nvGraphicFramePr>
        <p:xfrm>
          <a:off x="421200" y="2023560"/>
          <a:ext cx="6839280" cy="48200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Тыл - фронту. Плетение сетей в рамках Акции «Своих не бросаем»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01.07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Мероприятие, посвященное основанию Российской государственной библиотеки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Мероприятие в рамках  проекта «Музей одной картины»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Историческая викторина, приуроченная ко Дню победы русского флота над турецким флотом. (Чесменская битва, 1770 год)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08.07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Участие в праздничной программе «Семья — сокровище души», посвященной Дню Семьи, Любви и Верности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Районный турнир среди пенсионеров по шашкам, дартсу и настольному теннису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4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86" name="object 35"/>
          <p:cNvSpPr/>
          <p:nvPr/>
        </p:nvSpPr>
        <p:spPr>
          <a:xfrm>
            <a:off x="120600" y="702324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8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9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5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6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97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8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9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100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1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2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3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04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6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07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9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10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2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3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4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15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6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7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8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9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20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Таблица 4"/>
          <p:cNvGraphicFramePr/>
          <p:nvPr/>
        </p:nvGraphicFramePr>
        <p:xfrm>
          <a:off x="512280" y="1858320"/>
          <a:ext cx="6839280" cy="538308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44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9140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Консультирование по правовым, пенсионным и социальным вопросам с участием специалиста клиентской службы в  Барышском районе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12.00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39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День рыбака. Турнир среди пенсионеров по рыбной ловле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5839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Районный турнир среди пенсионеров по шахматам, посвящённый международному Дню шахмат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22.07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Мероприятие, посвященное Международному дню семьи. Чтение сказок народов мира с учениками Барышской средней школы №1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 в рамках проекта «Музей одной картины»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Видеоконференция со специалистами ОСФР по Ульяновской области по вопросам пенсионного законодательства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2" name="object 43"/>
          <p:cNvSpPr/>
          <p:nvPr/>
        </p:nvSpPr>
        <p:spPr>
          <a:xfrm>
            <a:off x="644760" y="8492400"/>
            <a:ext cx="511272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3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125" name="object 35"/>
          <p:cNvSpPr/>
          <p:nvPr/>
        </p:nvSpPr>
        <p:spPr>
          <a:xfrm>
            <a:off x="120600" y="702324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6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12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8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4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5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88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5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1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7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8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139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42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4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5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8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3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6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7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60" name="Таблица 4"/>
          <p:cNvGraphicFramePr/>
          <p:nvPr/>
        </p:nvGraphicFramePr>
        <p:xfrm>
          <a:off x="512280" y="1858320"/>
          <a:ext cx="6839280" cy="529128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44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9140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Тыл - фронту. Плетение сетей в рамках Акции «Своих не бросаем»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39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27.07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Дню памяти М.Ю. Лермонтова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5839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29.07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Встреча с представителем партии «Единая Россия» по вопросам социального обеспечения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Видеоконференция по организационным вопросам проведения мероприятия «Вместе - целая страна»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Мастер - класс по  изготовлению  изделий  в   традициях народных промыслов в рамках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1" name="object 43"/>
          <p:cNvSpPr/>
          <p:nvPr/>
        </p:nvSpPr>
        <p:spPr>
          <a:xfrm>
            <a:off x="644760" y="8492400"/>
            <a:ext cx="511272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Application>LibreOffice/7.6.4.1$Windows_X86_64 LibreOffice_project/e19e193f88cd6c0525a17fb7a176ed8e6a3e2aa1</Application>
  <AppVersion>15.0000</AppVersion>
  <Words>410</Words>
  <Paragraphs>91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/>
  <dcterms:modified xsi:type="dcterms:W3CDTF">2026-06-30T10:57:37Z</dcterms:modified>
  <cp:revision>30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2025-11-06T15:00:00Z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F6D268A225214FB7A6D66A81FAF65EA3_12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2025-11-06T15:00:00Z</vt:filetime>
  </property>
  <property fmtid="{D5CDD505-2E9C-101B-9397-08002B2CF9AE}" pid="7" name="Notes">
    <vt:i4>1</vt:i4>
  </property>
  <property fmtid="{D5CDD505-2E9C-101B-9397-08002B2CF9AE}" pid="8" name="PresentationFormat">
    <vt:lpwstr>Произвольный</vt:lpwstr>
  </property>
  <property fmtid="{D5CDD505-2E9C-101B-9397-08002B2CF9AE}" pid="9" name="Producer">
    <vt:lpwstr>Adobe PDF Library 17.0</vt:lpwstr>
  </property>
  <property fmtid="{D5CDD505-2E9C-101B-9397-08002B2CF9AE}" pid="10" name="Slides">
    <vt:i4>3</vt:i4>
  </property>
</Properties>
</file>