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4" d="100"/>
          <a:sy n="124" d="100"/>
        </p:scale>
        <p:origin x="444" y="-3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B9382C5-B1FA-48DB-9E4D-6B59EE99E38C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BA028C8-67F1-40CC-9940-647000C436E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63C64A3-A8CD-4502-9A16-3D6295750FAA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267912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49806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3780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267912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49806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60848EF-9504-45BA-8833-3711E689CBD5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B1E16BE-F361-4568-88F1-9A87A797ECF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229E9DD-0880-4F2D-B743-8FE0979D4148}" type="slidenum">
              <a:t>‹#›</a:t>
            </a:fld>
            <a:endParaRPr/>
          </a:p>
        </p:txBody>
      </p:sp>
      <p:sp>
        <p:nvSpPr>
          <p:cNvPr id="2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6392DBD-1A79-4D01-A9CC-A895EBB243C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770018F-91D4-4E70-BE89-E519BC2353A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822920" y="316800"/>
            <a:ext cx="2316240" cy="520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DEFAF25-8DE7-4D58-AF29-93D0B4D2029F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94E7FDD-F898-4611-BB1C-2B69F37E568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4DBCC51-8EC1-484B-B810-4FDEC1601E6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9D9B3CE-3B25-47B3-B209-9C457262E4C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8160" cy="1785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7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30464FB-1EBF-451D-BEB2-E6F0565702F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3.png"/><Relationship Id="rId3" Type="http://schemas.openxmlformats.org/officeDocument/2006/relationships/image" Target="../media/image7.png"/><Relationship Id="rId21" Type="http://schemas.openxmlformats.org/officeDocument/2006/relationships/image" Target="../media/image6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.png"/><Relationship Id="rId2" Type="http://schemas.openxmlformats.org/officeDocument/2006/relationships/image" Target="../media/image1.png"/><Relationship Id="rId16" Type="http://schemas.openxmlformats.org/officeDocument/2006/relationships/image" Target="../media/image21.pn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19" Type="http://schemas.openxmlformats.org/officeDocument/2006/relationships/image" Target="../media/image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 w="0">
            <a:noFill/>
          </a:ln>
        </p:spPr>
      </p:pic>
      <p:sp>
        <p:nvSpPr>
          <p:cNvPr id="41" name="object 35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>
              <a:gd name="textAreaLeft" fmla="*/ 0 w 7345440"/>
              <a:gd name="textAreaRight" fmla="*/ 7345800 w 7345440"/>
              <a:gd name="textAreaTop" fmla="*/ 0 h 3583440"/>
              <a:gd name="textAreaBottom" fmla="*/ 3583800 h 3583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2" name="Группа 1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43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4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textAreaLeft" fmla="*/ 0 w 94320"/>
                <a:gd name="textAreaRight" fmla="*/ 94680 w 94320"/>
                <a:gd name="textAreaTop" fmla="*/ 0 h 129240"/>
                <a:gd name="textAreaBottom" fmla="*/ 129600 h 1292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5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960" cy="11145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lang="ru-RU" sz="2700" b="1" strike="noStrike" spc="-12" dirty="0">
                <a:solidFill>
                  <a:schemeClr val="lt1"/>
                </a:solidFill>
                <a:latin typeface="Calibri"/>
              </a:rPr>
            </a:b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ИЮЛЬ</a:t>
            </a:r>
            <a:endParaRPr lang="ru-RU" sz="2700" b="0" strike="noStrike" spc="-1" dirty="0">
              <a:solidFill>
                <a:srgbClr val="000000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object 43"/>
          <p:cNvSpPr/>
          <p:nvPr/>
        </p:nvSpPr>
        <p:spPr>
          <a:xfrm>
            <a:off x="628920" y="8441640"/>
            <a:ext cx="5113800" cy="185958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en-US" sz="1300" b="0" strike="noStrike" spc="-1" dirty="0" err="1">
                <a:solidFill>
                  <a:srgbClr val="FFFFFF"/>
                </a:solidFill>
                <a:latin typeface="Calibri"/>
              </a:rPr>
              <a:t>Ульяновская</a:t>
            </a:r>
            <a:r>
              <a:rPr lang="en-US" sz="1300" b="0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1300" b="0" strike="noStrike" spc="-1" dirty="0" err="1">
                <a:solidFill>
                  <a:srgbClr val="FFFFFF"/>
                </a:solidFill>
                <a:latin typeface="Calibri"/>
              </a:rPr>
              <a:t>область</a:t>
            </a:r>
            <a:r>
              <a:rPr lang="en-US" sz="1300" b="0" strike="noStrike" spc="-1" dirty="0">
                <a:solidFill>
                  <a:srgbClr val="FFFFFF"/>
                </a:solidFill>
                <a:latin typeface="Calibri"/>
              </a:rPr>
              <a:t>, </a:t>
            </a:r>
            <a:r>
              <a:rPr lang="en-US" sz="1300" b="0" strike="noStrike" spc="-1" dirty="0" err="1">
                <a:solidFill>
                  <a:srgbClr val="FFFFFF"/>
                </a:solidFill>
                <a:latin typeface="Calibri"/>
              </a:rPr>
              <a:t>р.п</a:t>
            </a:r>
            <a:r>
              <a:rPr lang="en-US" sz="1300" b="0" strike="noStrike" spc="-1" dirty="0">
                <a:solidFill>
                  <a:srgbClr val="FFFFFF"/>
                </a:solidFill>
                <a:latin typeface="Calibri"/>
              </a:rPr>
              <a:t>. </a:t>
            </a:r>
            <a:r>
              <a:rPr lang="en-US" sz="1300" b="0" strike="noStrike" spc="-1" dirty="0" err="1">
                <a:solidFill>
                  <a:srgbClr val="FFFFFF"/>
                </a:solidFill>
                <a:latin typeface="Calibri"/>
              </a:rPr>
              <a:t>Чердаклы</a:t>
            </a:r>
            <a:r>
              <a:rPr lang="en-US" sz="1300" b="0" strike="noStrike" spc="-1" dirty="0">
                <a:solidFill>
                  <a:srgbClr val="FFFFFF"/>
                </a:solidFill>
                <a:latin typeface="Calibri"/>
              </a:rPr>
              <a:t>, </a:t>
            </a:r>
            <a:r>
              <a:rPr lang="en-US" sz="1300" b="0" strike="noStrike" spc="-1" dirty="0" err="1">
                <a:solidFill>
                  <a:srgbClr val="FFFFFF"/>
                </a:solidFill>
                <a:latin typeface="Calibri"/>
              </a:rPr>
              <a:t>ул</a:t>
            </a:r>
            <a:r>
              <a:rPr lang="en-US" sz="1300" b="0" strike="noStrike" spc="-1" dirty="0">
                <a:solidFill>
                  <a:srgbClr val="FFFFFF"/>
                </a:solidFill>
                <a:latin typeface="Calibri"/>
              </a:rPr>
              <a:t>. </a:t>
            </a:r>
            <a:r>
              <a:rPr lang="en-US" sz="1300" b="0" strike="noStrike" spc="-1" dirty="0" err="1">
                <a:solidFill>
                  <a:srgbClr val="FFFFFF"/>
                </a:solidFill>
                <a:latin typeface="Calibri"/>
              </a:rPr>
              <a:t>Пионерская</a:t>
            </a:r>
            <a:r>
              <a:rPr lang="en-US" sz="1300" b="0" strike="noStrike" spc="-1" dirty="0">
                <a:solidFill>
                  <a:srgbClr val="FFFFFF"/>
                </a:solidFill>
                <a:latin typeface="Calibri"/>
              </a:rPr>
              <a:t>, д. 61</a:t>
            </a:r>
            <a:br>
              <a:rPr sz="1300" dirty="0"/>
            </a:b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72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61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53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textAreaLeft" fmla="*/ 0 w 294840"/>
                <a:gd name="textAreaRight" fmla="*/ 295200 w 294840"/>
                <a:gd name="textAreaTop" fmla="*/ 0 h 185040"/>
                <a:gd name="textAreaBottom" fmla="*/ 185400 h 1850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5" name="object 51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>
                  <a:gd name="textAreaLeft" fmla="*/ 0 w 290520"/>
                  <a:gd name="textAreaRight" fmla="*/ 290880 w 290520"/>
                  <a:gd name="textAreaTop" fmla="*/ 0 h 150840"/>
                  <a:gd name="textAreaBottom" fmla="*/ 151200 h 1508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7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>
                  <a:gd name="textAreaLeft" fmla="*/ 0 w 522360"/>
                  <a:gd name="textAreaRight" fmla="*/ 522720 w 522360"/>
                  <a:gd name="textAreaTop" fmla="*/ 0 h 183240"/>
                  <a:gd name="textAreaBottom" fmla="*/ 183600 h 1832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>
                  <a:gd name="textAreaLeft" fmla="*/ 0 w 138240"/>
                  <a:gd name="textAreaRight" fmla="*/ 138600 w 138240"/>
                  <a:gd name="textAreaTop" fmla="*/ 0 h 149400"/>
                  <a:gd name="textAreaBottom" fmla="*/ 149760 h 1494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1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4" name="Овал 3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5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/>
          <p:nvPr>
            <p:extLst>
              <p:ext uri="{D42A27DB-BD31-4B8C-83A1-F6EECF244321}">
                <p14:modId xmlns:p14="http://schemas.microsoft.com/office/powerpoint/2010/main" val="3742534201"/>
              </p:ext>
            </p:extLst>
          </p:nvPr>
        </p:nvGraphicFramePr>
        <p:xfrm>
          <a:off x="501480" y="1818000"/>
          <a:ext cx="6839640" cy="5330456"/>
        </p:xfrm>
        <a:graphic>
          <a:graphicData uri="http://schemas.openxmlformats.org/drawingml/2006/table">
            <a:tbl>
              <a:tblPr/>
              <a:tblGrid>
                <a:gridCol w="84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30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1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696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01.07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+mn-lt"/>
                          <a:ea typeface="Microsoft YaHei"/>
                        </a:rPr>
                        <a:t>День ветеранов боевых действий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11:0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5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01.07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+mn-lt"/>
                          <a:ea typeface="Microsoft YaHei"/>
                        </a:rPr>
                        <a:t>Мероприятие, посвященное основанию Российской государственной библиотеки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07.07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+mn-lt"/>
                          <a:ea typeface="Microsoft YaHei"/>
                        </a:rPr>
                        <a:t>Консультирование по правовым, пенсионным и социальным вопросам с участием специалиста клиентской службы в Чердаклинском районе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08.07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+mn-lt"/>
                          <a:ea typeface="Microsoft YaHei"/>
                        </a:rPr>
                        <a:t>Участие в районном мероприятии, посвященном Дню Семьи, Любви и Верности совместно с представителями партии «Единая Россия»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10.07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Microsoft YaHei"/>
                        </a:rPr>
                        <a:t>День военной славы России в связи с годовщиной Полтавской битвы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3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16.07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+mn-lt"/>
                          <a:ea typeface="Microsoft YaHei"/>
                        </a:rPr>
                        <a:t>Мероприятие в рамках проекта «Музей одной картины»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78" name="Picture 2"/>
          <p:cNvPicPr/>
          <p:nvPr/>
        </p:nvPicPr>
        <p:blipFill>
          <a:blip r:embed="rId22"/>
          <a:stretch/>
        </p:blipFill>
        <p:spPr>
          <a:xfrm>
            <a:off x="6125760" y="9563040"/>
            <a:ext cx="901440" cy="8902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1" name="object 1"/>
          <p:cNvPicPr/>
          <p:nvPr/>
        </p:nvPicPr>
        <p:blipFill>
          <a:blip r:embed="rId2"/>
          <a:stretch/>
        </p:blipFill>
        <p:spPr>
          <a:xfrm>
            <a:off x="3732120" y="108000"/>
            <a:ext cx="3719880" cy="1658160"/>
          </a:xfrm>
          <a:prstGeom prst="rect">
            <a:avLst/>
          </a:prstGeom>
          <a:ln w="0">
            <a:noFill/>
          </a:ln>
        </p:spPr>
      </p:pic>
      <p:sp>
        <p:nvSpPr>
          <p:cNvPr id="82" name="object 2"/>
          <p:cNvSpPr txBox="1"/>
          <p:nvPr/>
        </p:nvSpPr>
        <p:spPr>
          <a:xfrm>
            <a:off x="4635720" y="321480"/>
            <a:ext cx="2505960" cy="11145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МЕРОПРИЯТИЯ</a:t>
            </a:r>
          </a:p>
          <a:p>
            <a:pPr marL="439560" indent="-427320" algn="r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ИЮЛЬ</a:t>
            </a:r>
            <a:endParaRPr lang="ru-RU" sz="2700" b="0" strike="noStrike" spc="-1" dirty="0">
              <a:solidFill>
                <a:srgbClr val="000000"/>
              </a:solidFill>
              <a:latin typeface="Calibri"/>
            </a:endParaRPr>
          </a:p>
          <a:p>
            <a:pPr marL="439560" algn="r">
              <a:lnSpc>
                <a:spcPts val="2701"/>
              </a:lnSpc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83" name="Группа 2"/>
          <p:cNvGrpSpPr/>
          <p:nvPr/>
        </p:nvGrpSpPr>
        <p:grpSpPr>
          <a:xfrm>
            <a:off x="512640" y="489240"/>
            <a:ext cx="2517480" cy="982800"/>
            <a:chOff x="512640" y="489240"/>
            <a:chExt cx="2517480" cy="982800"/>
          </a:xfrm>
        </p:grpSpPr>
        <p:pic>
          <p:nvPicPr>
            <p:cNvPr id="84" name="object 3"/>
            <p:cNvPicPr/>
            <p:nvPr/>
          </p:nvPicPr>
          <p:blipFill>
            <a:blip r:embed="rId3"/>
            <a:stretch/>
          </p:blipFill>
          <p:spPr>
            <a:xfrm>
              <a:off x="512640" y="489240"/>
              <a:ext cx="839160" cy="956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5" name="object 4"/>
            <p:cNvSpPr/>
            <p:nvPr/>
          </p:nvSpPr>
          <p:spPr>
            <a:xfrm>
              <a:off x="1577520" y="814680"/>
              <a:ext cx="294840" cy="185040"/>
            </a:xfrm>
            <a:custGeom>
              <a:avLst/>
              <a:gdLst>
                <a:gd name="textAreaLeft" fmla="*/ 0 w 294840"/>
                <a:gd name="textAreaRight" fmla="*/ 295200 w 294840"/>
                <a:gd name="textAreaTop" fmla="*/ 0 h 185040"/>
                <a:gd name="textAreaBottom" fmla="*/ 185400 h 1850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86" name="object 5"/>
            <p:cNvGrpSpPr/>
            <p:nvPr/>
          </p:nvGrpSpPr>
          <p:grpSpPr>
            <a:xfrm>
              <a:off x="1918080" y="814680"/>
              <a:ext cx="447480" cy="150840"/>
              <a:chOff x="1918080" y="814680"/>
              <a:chExt cx="447480" cy="150840"/>
            </a:xfrm>
          </p:grpSpPr>
          <p:sp>
            <p:nvSpPr>
              <p:cNvPr id="87" name="object 6"/>
              <p:cNvSpPr/>
              <p:nvPr/>
            </p:nvSpPr>
            <p:spPr>
              <a:xfrm>
                <a:off x="1918080" y="814680"/>
                <a:ext cx="290520" cy="150840"/>
              </a:xfrm>
              <a:custGeom>
                <a:avLst/>
                <a:gdLst>
                  <a:gd name="textAreaLeft" fmla="*/ 0 w 290520"/>
                  <a:gd name="textAreaRight" fmla="*/ 290880 w 290520"/>
                  <a:gd name="textAreaTop" fmla="*/ 0 h 150840"/>
                  <a:gd name="textAreaBottom" fmla="*/ 151200 h 1508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88" name="object 7"/>
              <p:cNvPicPr/>
              <p:nvPr/>
            </p:nvPicPr>
            <p:blipFill>
              <a:blip r:embed="rId4"/>
              <a:stretch/>
            </p:blipFill>
            <p:spPr>
              <a:xfrm>
                <a:off x="2244600" y="815040"/>
                <a:ext cx="12096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89" name="object 8"/>
            <p:cNvPicPr/>
            <p:nvPr/>
          </p:nvPicPr>
          <p:blipFill>
            <a:blip r:embed="rId5"/>
            <a:stretch/>
          </p:blipFill>
          <p:spPr>
            <a:xfrm>
              <a:off x="1557000" y="1049760"/>
              <a:ext cx="159480" cy="1533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0" name="object 9"/>
            <p:cNvGrpSpPr/>
            <p:nvPr/>
          </p:nvGrpSpPr>
          <p:grpSpPr>
            <a:xfrm>
              <a:off x="1763280" y="1051200"/>
              <a:ext cx="677160" cy="183240"/>
              <a:chOff x="1763280" y="1051200"/>
              <a:chExt cx="677160" cy="183240"/>
            </a:xfrm>
          </p:grpSpPr>
          <p:pic>
            <p:nvPicPr>
              <p:cNvPr id="91" name="object 10"/>
              <p:cNvPicPr/>
              <p:nvPr/>
            </p:nvPicPr>
            <p:blipFill>
              <a:blip r:embed="rId6"/>
              <a:stretch/>
            </p:blipFill>
            <p:spPr>
              <a:xfrm>
                <a:off x="1763280" y="1051560"/>
                <a:ext cx="12240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2" name="object 11"/>
              <p:cNvSpPr/>
              <p:nvPr/>
            </p:nvSpPr>
            <p:spPr>
              <a:xfrm>
                <a:off x="1918080" y="1051200"/>
                <a:ext cx="522360" cy="183240"/>
              </a:xfrm>
              <a:custGeom>
                <a:avLst/>
                <a:gdLst>
                  <a:gd name="textAreaLeft" fmla="*/ 0 w 522360"/>
                  <a:gd name="textAreaRight" fmla="*/ 522720 w 522360"/>
                  <a:gd name="textAreaTop" fmla="*/ 0 h 183240"/>
                  <a:gd name="textAreaBottom" fmla="*/ 183600 h 1832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93" name="object 12"/>
            <p:cNvGrpSpPr/>
            <p:nvPr/>
          </p:nvGrpSpPr>
          <p:grpSpPr>
            <a:xfrm>
              <a:off x="2489400" y="1051560"/>
              <a:ext cx="290520" cy="149760"/>
              <a:chOff x="2489400" y="1051560"/>
              <a:chExt cx="290520" cy="149760"/>
            </a:xfrm>
          </p:grpSpPr>
          <p:pic>
            <p:nvPicPr>
              <p:cNvPr id="94" name="object 13"/>
              <p:cNvPicPr/>
              <p:nvPr/>
            </p:nvPicPr>
            <p:blipFill>
              <a:blip r:embed="rId7"/>
              <a:stretch/>
            </p:blipFill>
            <p:spPr>
              <a:xfrm>
                <a:off x="2489400" y="1051560"/>
                <a:ext cx="12960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5" name="object 14"/>
              <p:cNvPicPr/>
              <p:nvPr/>
            </p:nvPicPr>
            <p:blipFill>
              <a:blip r:embed="rId8"/>
              <a:stretch/>
            </p:blipFill>
            <p:spPr>
              <a:xfrm>
                <a:off x="2659320" y="1051560"/>
                <a:ext cx="12060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96" name="object 15"/>
            <p:cNvGrpSpPr/>
            <p:nvPr/>
          </p:nvGrpSpPr>
          <p:grpSpPr>
            <a:xfrm>
              <a:off x="1557000" y="1284480"/>
              <a:ext cx="1473120" cy="187560"/>
              <a:chOff x="1557000" y="1284480"/>
              <a:chExt cx="1473120" cy="187560"/>
            </a:xfrm>
          </p:grpSpPr>
          <p:pic>
            <p:nvPicPr>
              <p:cNvPr id="97" name="object 16"/>
              <p:cNvPicPr/>
              <p:nvPr/>
            </p:nvPicPr>
            <p:blipFill>
              <a:blip r:embed="rId9"/>
              <a:stretch/>
            </p:blipFill>
            <p:spPr>
              <a:xfrm>
                <a:off x="1557000" y="1292040"/>
                <a:ext cx="14292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8" name="object 17"/>
              <p:cNvPicPr/>
              <p:nvPr/>
            </p:nvPicPr>
            <p:blipFill>
              <a:blip r:embed="rId10"/>
              <a:stretch/>
            </p:blipFill>
            <p:spPr>
              <a:xfrm>
                <a:off x="172620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18"/>
              <p:cNvPicPr/>
              <p:nvPr/>
            </p:nvPicPr>
            <p:blipFill>
              <a:blip r:embed="rId11"/>
              <a:stretch/>
            </p:blipFill>
            <p:spPr>
              <a:xfrm>
                <a:off x="1918080" y="1284480"/>
                <a:ext cx="360000" cy="187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0" name="object 19"/>
              <p:cNvPicPr/>
              <p:nvPr/>
            </p:nvPicPr>
            <p:blipFill>
              <a:blip r:embed="rId12"/>
              <a:stretch/>
            </p:blipFill>
            <p:spPr>
              <a:xfrm>
                <a:off x="230040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1" name="object 20"/>
              <p:cNvSpPr/>
              <p:nvPr/>
            </p:nvSpPr>
            <p:spPr>
              <a:xfrm>
                <a:off x="2494440" y="1290960"/>
                <a:ext cx="138240" cy="149400"/>
              </a:xfrm>
              <a:custGeom>
                <a:avLst/>
                <a:gdLst>
                  <a:gd name="textAreaLeft" fmla="*/ 0 w 138240"/>
                  <a:gd name="textAreaRight" fmla="*/ 138600 w 138240"/>
                  <a:gd name="textAreaTop" fmla="*/ 0 h 149400"/>
                  <a:gd name="textAreaBottom" fmla="*/ 149760 h 1494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02" name="object 21"/>
              <p:cNvPicPr/>
              <p:nvPr/>
            </p:nvPicPr>
            <p:blipFill>
              <a:blip r:embed="rId13"/>
              <a:stretch/>
            </p:blipFill>
            <p:spPr>
              <a:xfrm>
                <a:off x="2661840" y="1290960"/>
                <a:ext cx="169920" cy="181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22"/>
              <p:cNvPicPr/>
              <p:nvPr/>
            </p:nvPicPr>
            <p:blipFill>
              <a:blip r:embed="rId14"/>
              <a:stretch/>
            </p:blipFill>
            <p:spPr>
              <a:xfrm>
                <a:off x="2862000" y="1290960"/>
                <a:ext cx="168120" cy="1497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graphicFrame>
        <p:nvGraphicFramePr>
          <p:cNvPr id="104" name="Таблица 1"/>
          <p:cNvGraphicFramePr/>
          <p:nvPr>
            <p:extLst>
              <p:ext uri="{D42A27DB-BD31-4B8C-83A1-F6EECF244321}">
                <p14:modId xmlns:p14="http://schemas.microsoft.com/office/powerpoint/2010/main" val="209837209"/>
              </p:ext>
            </p:extLst>
          </p:nvPr>
        </p:nvGraphicFramePr>
        <p:xfrm>
          <a:off x="383040" y="1885680"/>
          <a:ext cx="6839640" cy="5303520"/>
        </p:xfrm>
        <a:graphic>
          <a:graphicData uri="http://schemas.openxmlformats.org/drawingml/2006/table">
            <a:tbl>
              <a:tblPr/>
              <a:tblGrid>
                <a:gridCol w="84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30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1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6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17.07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+mn-lt"/>
                          <a:ea typeface="Microsoft YaHei"/>
                        </a:rPr>
                        <a:t>Съемка ролика в рамках конкурса «Сказки народов </a:t>
                      </a: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+mn-lt"/>
                          <a:ea typeface="Microsoft YaHei"/>
                        </a:rPr>
                        <a:t>мира»</a:t>
                      </a:r>
                    </a:p>
                    <a:p>
                      <a:pPr algn="just"/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09:3</a:t>
                      </a:r>
                      <a:r>
                        <a:rPr lang="ru-RU" sz="1800" b="0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5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23.07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+mn-lt"/>
                          <a:ea typeface="Microsoft YaHei"/>
                        </a:rPr>
                        <a:t>День памяти Владимира Высоцкого. Чтение стихов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24.07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+mn-lt"/>
                          <a:ea typeface="Microsoft YaHei"/>
                        </a:rPr>
                        <a:t>Видеоконференция со специалистами ОСФР по Ульяновской области по вопросам пенсионного законодательства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27.07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</a:rPr>
                        <a:t>День памяти детей жертв войны в Донбассе</a:t>
                      </a:r>
                    </a:p>
                    <a:p>
                      <a:pPr algn="just"/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27.07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+mn-lt"/>
                          <a:ea typeface="Microsoft YaHei"/>
                        </a:rPr>
                        <a:t>Литературная викторина, посвященная Дню памяти М.Ю. Лермонтова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3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30.07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+mn-lt"/>
                          <a:ea typeface="Microsoft YaHei"/>
                        </a:rPr>
                        <a:t>Видеоконференция по организационным вопросам проведения мероприятия «Вместе - целая страна»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5" name="object 23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>
              <a:gd name="textAreaLeft" fmla="*/ 0 w 7345440"/>
              <a:gd name="textAreaRight" fmla="*/ 7345800 w 7345440"/>
              <a:gd name="textAreaTop" fmla="*/ 0 h 3583440"/>
              <a:gd name="textAreaBottom" fmla="*/ 3583800 h 3583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object 24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>
              <a:gd name="textAreaLeft" fmla="*/ 0 w 7345440"/>
              <a:gd name="textAreaRight" fmla="*/ 7345800 w 7345440"/>
              <a:gd name="textAreaTop" fmla="*/ 0 h 3583440"/>
              <a:gd name="textAreaBottom" fmla="*/ 3583800 h 3583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object 25"/>
          <p:cNvSpPr/>
          <p:nvPr/>
        </p:nvSpPr>
        <p:spPr>
          <a:xfrm>
            <a:off x="466200" y="8404560"/>
            <a:ext cx="5113800" cy="185958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en-US" sz="1300" b="0" strike="noStrike" spc="-1" dirty="0" err="1">
                <a:solidFill>
                  <a:srgbClr val="FFFFFF"/>
                </a:solidFill>
                <a:latin typeface="Calibri"/>
              </a:rPr>
              <a:t>Ульяновская</a:t>
            </a:r>
            <a:r>
              <a:rPr lang="en-US" sz="1300" b="0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1300" b="0" strike="noStrike" spc="-1" dirty="0" err="1">
                <a:solidFill>
                  <a:srgbClr val="FFFFFF"/>
                </a:solidFill>
                <a:latin typeface="Calibri"/>
              </a:rPr>
              <a:t>область</a:t>
            </a:r>
            <a:r>
              <a:rPr lang="en-US" sz="1300" b="0" strike="noStrike" spc="-1" dirty="0">
                <a:solidFill>
                  <a:srgbClr val="FFFFFF"/>
                </a:solidFill>
                <a:latin typeface="Calibri"/>
              </a:rPr>
              <a:t>, </a:t>
            </a:r>
            <a:r>
              <a:rPr lang="en-US" sz="1300" b="0" strike="noStrike" spc="-1" dirty="0" err="1">
                <a:solidFill>
                  <a:srgbClr val="FFFFFF"/>
                </a:solidFill>
                <a:latin typeface="Calibri"/>
              </a:rPr>
              <a:t>р.п</a:t>
            </a:r>
            <a:r>
              <a:rPr lang="en-US" sz="1300" b="0" strike="noStrike" spc="-1" dirty="0">
                <a:solidFill>
                  <a:srgbClr val="FFFFFF"/>
                </a:solidFill>
                <a:latin typeface="Calibri"/>
              </a:rPr>
              <a:t>. </a:t>
            </a:r>
            <a:r>
              <a:rPr lang="en-US" sz="1300" b="0" strike="noStrike" spc="-1" dirty="0" err="1">
                <a:solidFill>
                  <a:srgbClr val="FFFFFF"/>
                </a:solidFill>
                <a:latin typeface="Calibri"/>
              </a:rPr>
              <a:t>Чердаклы</a:t>
            </a:r>
            <a:r>
              <a:rPr lang="en-US" sz="1300" b="0" strike="noStrike" spc="-1" dirty="0">
                <a:solidFill>
                  <a:srgbClr val="FFFFFF"/>
                </a:solidFill>
                <a:latin typeface="Calibri"/>
              </a:rPr>
              <a:t>, </a:t>
            </a:r>
            <a:r>
              <a:rPr lang="en-US" sz="1300" b="0" strike="noStrike" spc="-1" dirty="0" err="1">
                <a:solidFill>
                  <a:srgbClr val="FFFFFF"/>
                </a:solidFill>
                <a:latin typeface="Calibri"/>
              </a:rPr>
              <a:t>ул</a:t>
            </a:r>
            <a:r>
              <a:rPr lang="en-US" sz="1300" b="0" strike="noStrike" spc="-1" dirty="0">
                <a:solidFill>
                  <a:srgbClr val="FFFFFF"/>
                </a:solidFill>
                <a:latin typeface="Calibri"/>
              </a:rPr>
              <a:t>. </a:t>
            </a:r>
            <a:r>
              <a:rPr lang="en-US" sz="1300" b="0" strike="noStrike" spc="-1" dirty="0" err="1">
                <a:solidFill>
                  <a:srgbClr val="FFFFFF"/>
                </a:solidFill>
                <a:latin typeface="Calibri"/>
              </a:rPr>
              <a:t>Пионерская</a:t>
            </a:r>
            <a:r>
              <a:rPr lang="en-US" sz="1300" b="0" strike="noStrike" spc="-1" dirty="0">
                <a:solidFill>
                  <a:srgbClr val="FFFFFF"/>
                </a:solidFill>
                <a:latin typeface="Calibri"/>
              </a:rPr>
              <a:t>, д. 61</a:t>
            </a:r>
            <a:br>
              <a:rPr sz="1300" dirty="0"/>
            </a:b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8" name="object 26"/>
          <p:cNvPicPr/>
          <p:nvPr/>
        </p:nvPicPr>
        <p:blipFill>
          <a:blip r:embed="rId15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 w="0">
            <a:noFill/>
          </a:ln>
        </p:spPr>
      </p:pic>
      <p:sp>
        <p:nvSpPr>
          <p:cNvPr id="109" name="object 27"/>
          <p:cNvSpPr/>
          <p:nvPr/>
        </p:nvSpPr>
        <p:spPr>
          <a:xfrm>
            <a:off x="6123240" y="8786520"/>
            <a:ext cx="9172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61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0" name="Picture 1"/>
          <p:cNvPicPr/>
          <p:nvPr/>
        </p:nvPicPr>
        <p:blipFill>
          <a:blip r:embed="rId16"/>
          <a:stretch/>
        </p:blipFill>
        <p:spPr>
          <a:xfrm>
            <a:off x="6125760" y="9563400"/>
            <a:ext cx="901440" cy="890280"/>
          </a:xfrm>
          <a:prstGeom prst="rect">
            <a:avLst/>
          </a:prstGeom>
          <a:ln w="0">
            <a:noFill/>
          </a:ln>
        </p:spPr>
      </p:pic>
      <p:grpSp>
        <p:nvGrpSpPr>
          <p:cNvPr id="111" name="Группа 3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112" name="object 28"/>
            <p:cNvPicPr/>
            <p:nvPr/>
          </p:nvPicPr>
          <p:blipFill>
            <a:blip r:embed="rId17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3" name="object 29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textAreaLeft" fmla="*/ 0 w 94320"/>
                <a:gd name="textAreaRight" fmla="*/ 94680 w 94320"/>
                <a:gd name="textAreaTop" fmla="*/ 0 h 129240"/>
                <a:gd name="textAreaBottom" fmla="*/ 129600 h 1292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14" name="object 30"/>
            <p:cNvPicPr/>
            <p:nvPr/>
          </p:nvPicPr>
          <p:blipFill>
            <a:blip r:embed="rId18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5" name="object 31"/>
            <p:cNvPicPr/>
            <p:nvPr/>
          </p:nvPicPr>
          <p:blipFill>
            <a:blip r:embed="rId19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6" name="object 32"/>
            <p:cNvPicPr/>
            <p:nvPr/>
          </p:nvPicPr>
          <p:blipFill>
            <a:blip r:embed="rId20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7" name="object 34"/>
            <p:cNvPicPr/>
            <p:nvPr/>
          </p:nvPicPr>
          <p:blipFill>
            <a:blip r:embed="rId21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 w="0"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241</Words>
  <Application>Microsoft Office PowerPoint</Application>
  <PresentationFormat>Произвольный</PresentationFormat>
  <Paragraphs>61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МЕРОПРИЯТИЯ НА ИЮЛЬ 2026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Dell</cp:lastModifiedBy>
  <cp:revision>22</cp:revision>
  <dcterms:created xsi:type="dcterms:W3CDTF">2025-11-06T11:20:00Z</dcterms:created>
  <dcterms:modified xsi:type="dcterms:W3CDTF">2026-06-30T05:36:37Z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2025-11-06T12:00:00Z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F6D268A225214FB7A6D66A81FAF65EA3_12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2025-11-06T12:00:00Z</vt:filetime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1</vt:i4>
  </property>
</Properties>
</file>