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10.png" ContentType="image/png"/>
  <Override PartName="/ppt/media/image5.png" ContentType="image/png"/>
  <Override PartName="/ppt/media/image11.png" ContentType="image/png"/>
  <Override PartName="/ppt/media/image6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ppt/media/image22.png" ContentType="image/png"/>
  <Override PartName="/ppt/media/image23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9226B39-4877-4D0F-A215-BC2CD3F9AD1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404712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FB68F50-02C8-4AC1-8C81-401F8FB31BD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207792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E3C359C-D45C-4A86-97C3-55DF3B8F1D4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149940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2621520" y="250200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149940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2621520" y="4047120"/>
            <a:ext cx="106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485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4354470-DB2F-40FD-A9CC-8B90BF33F68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D9D2765-7E89-4627-A2E9-FB62569ED1E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1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8EFF0D2-6256-448C-A512-2DE9B251382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454B548-EA6F-4767-9AD7-E75DF16F695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BDAEE5C-EB5E-4819-981C-7393153A2E5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040" cy="827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3DF5A6A-CA0A-4E6D-9843-AA19C37CCD5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C2629F0-D179-43EE-A6D0-364754C37FA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295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2077920" y="404712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2FBD840-1847-41B6-8030-4BB86AD3DF5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040" cy="178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2077920" y="2502000"/>
            <a:ext cx="16189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1053" lnSpcReduction="10000"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4047120"/>
            <a:ext cx="3318120" cy="1410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ru-RU" sz="2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F21582A-7F6E-471B-B15E-DEDBC60C06F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20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24E11619-687C-41F3-9B55-25EF34DCB746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440" cy="533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22" Type="http://schemas.openxmlformats.org/officeDocument/2006/relationships/image" Target="../media/image22.png"/><Relationship Id="rId2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3.png"/><Relationship Id="rId2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3.png"/><Relationship Id="rId2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3.png"/><Relationship Id="rId2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42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4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ИЮЛЬ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920" y="844164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Карсун, ул. Тельмана, д. 10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+79278262767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Рытова Елена Васильевна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Ульяновск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1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52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3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4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55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6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7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8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59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0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1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62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4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65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7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9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70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2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3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4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75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4"/>
          <p:cNvGraphicFramePr/>
          <p:nvPr/>
        </p:nvGraphicFramePr>
        <p:xfrm>
          <a:off x="471600" y="1854360"/>
          <a:ext cx="6839280" cy="548964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01.07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Музей одной картины. В.Федоров «Весна в Терпигореве»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10:0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7232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02.07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Встреча с интересным человеком на тему: «Наши руки золотые»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09:30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03.07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Сбор гуманитарной помощи в рамках Акции «Своих не бросаем»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5352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06.07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Занятие в группе здоровья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09:30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21560"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07.07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Творческий мастер-класс на тему: «Краски лета»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08.07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Участие в мероприятиях «Под сенью Петра и Февронии», посвященных Всероссийскому Дню Семьи, Любви и Верности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Занятие в группе здоровья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Сбор гуманитарной помощи в рамках Акции «Своих не бросаем»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7" name="Picture 2" descr=""/>
          <p:cNvPicPr/>
          <p:nvPr/>
        </p:nvPicPr>
        <p:blipFill>
          <a:blip r:embed="rId21"/>
          <a:stretch/>
        </p:blipFill>
        <p:spPr>
          <a:xfrm>
            <a:off x="6122880" y="9572040"/>
            <a:ext cx="900720" cy="900720"/>
          </a:xfrm>
          <a:prstGeom prst="rect">
            <a:avLst/>
          </a:prstGeom>
          <a:ln w="0">
            <a:noFill/>
          </a:ln>
        </p:spPr>
      </p:pic>
      <p:pic>
        <p:nvPicPr>
          <p:cNvPr id="78" name="Picture 3" descr=""/>
          <p:cNvPicPr/>
          <p:nvPr/>
        </p:nvPicPr>
        <p:blipFill>
          <a:blip r:embed="rId22"/>
          <a:stretch/>
        </p:blipFill>
        <p:spPr>
          <a:xfrm>
            <a:off x="6129360" y="9593640"/>
            <a:ext cx="895680" cy="889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80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1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82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3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84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5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6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7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ИЮЛЬ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9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Ульяновской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90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91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2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93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94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95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6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7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98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9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00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101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2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3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104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5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6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7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8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09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0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1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12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3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14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5" name="Таблица 4"/>
          <p:cNvGraphicFramePr/>
          <p:nvPr/>
        </p:nvGraphicFramePr>
        <p:xfrm>
          <a:off x="358560" y="1811160"/>
          <a:ext cx="6839280" cy="539784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56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13.07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Встреча с врачом на тему: «Физические упражнения в старшем возрасте»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09:30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14.07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Сбор гуманитарной помощи в рамках Акции «Своих не бросаем»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09: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30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539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15.07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Читаем сказку детям в ДОУ «Белоснежка» в рамках Акции «Сказки народов мира»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15:30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16.07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Участие в открытии ХII этнокультурного туристко — спортивного фестиваля «По Суре из прошлого в будущее»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09:30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542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17.07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Занятие в группе здоровья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132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20.07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Участие в поэтическом фестивале «Я счастлива, что родилась в России», посвященном 70-летию со дня рождения Т. Эйхман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09:30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21.07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Сбор гуманитарной помощи в рамках Акции «Своих не бросаем»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6" name="object 43"/>
          <p:cNvSpPr/>
          <p:nvPr/>
        </p:nvSpPr>
        <p:spPr>
          <a:xfrm>
            <a:off x="425880" y="841608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Карсун, ул. Тельмана, д. 10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+79278262767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Рытова Елена Васильевна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7" name="Picture 2" descr=""/>
          <p:cNvPicPr/>
          <p:nvPr/>
        </p:nvPicPr>
        <p:blipFill>
          <a:blip r:embed="rId21"/>
          <a:stretch/>
        </p:blipFill>
        <p:spPr>
          <a:xfrm>
            <a:off x="6133320" y="9581040"/>
            <a:ext cx="900720" cy="889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119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20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121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2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23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4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5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6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ИЮЛЬ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28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Ульяновско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29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130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31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32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133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34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35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36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137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38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39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140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1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42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143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4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5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6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47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48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9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50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51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52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53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54" name="Таблица 4"/>
          <p:cNvGraphicFramePr/>
          <p:nvPr/>
        </p:nvGraphicFramePr>
        <p:xfrm>
          <a:off x="356760" y="1814400"/>
          <a:ext cx="6842520" cy="5382000"/>
        </p:xfrm>
        <a:graphic>
          <a:graphicData uri="http://schemas.openxmlformats.org/drawingml/2006/table">
            <a:tbl>
              <a:tblPr/>
              <a:tblGrid>
                <a:gridCol w="849600"/>
                <a:gridCol w="4832640"/>
                <a:gridCol w="116064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400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23.07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Участие в районном мероприятии, посвященном Дню отца в Ульяновской области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09:30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452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24.07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Занятие в группе здоровья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00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24.07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Видеоконференция со специалистами ОСФР по Ульяновской области по вопросам пенсионного законодательства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11:0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153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27.07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Пешая экскурсия по Карсуну на тему: «Архитектура старого Карсуна»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b="0" lang="ru-RU" sz="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27.07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Встреча с членом партии «Единая Россия» на тему: «Социально -экономическое развитие муниципального образования»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6246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28.07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Сбор гуманитарной помощи в рамках Акции «Своих не бросаем»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55" name="object 43"/>
          <p:cNvSpPr/>
          <p:nvPr/>
        </p:nvSpPr>
        <p:spPr>
          <a:xfrm>
            <a:off x="425880" y="849420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Карсун, ул. Тельмана, д. 10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+79278262767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Рытова Елена Васильевна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6" name="Picture 2" descr=""/>
          <p:cNvPicPr/>
          <p:nvPr/>
        </p:nvPicPr>
        <p:blipFill>
          <a:blip r:embed="rId21"/>
          <a:stretch/>
        </p:blipFill>
        <p:spPr>
          <a:xfrm>
            <a:off x="6162120" y="9577080"/>
            <a:ext cx="900720" cy="889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160" cy="1657440"/>
          </a:xfrm>
          <a:prstGeom prst="rect">
            <a:avLst/>
          </a:prstGeom>
          <a:ln w="0">
            <a:noFill/>
          </a:ln>
        </p:spPr>
      </p:pic>
      <p:sp>
        <p:nvSpPr>
          <p:cNvPr id="158" name="object 35"/>
          <p:cNvSpPr/>
          <p:nvPr/>
        </p:nvSpPr>
        <p:spPr>
          <a:xfrm>
            <a:off x="111240" y="7000200"/>
            <a:ext cx="7344720" cy="3582720"/>
          </a:xfrm>
          <a:custGeom>
            <a:avLst/>
            <a:gdLst>
              <a:gd name="textAreaLeft" fmla="*/ 0 w 7344720"/>
              <a:gd name="textAreaRight" fmla="*/ 7345800 w 7344720"/>
              <a:gd name="textAreaTop" fmla="*/ 0 h 3582720"/>
              <a:gd name="textAreaBottom" fmla="*/ 3583800 h 358272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59" name="Группа 1"/>
          <p:cNvGrpSpPr/>
          <p:nvPr/>
        </p:nvGrpSpPr>
        <p:grpSpPr>
          <a:xfrm>
            <a:off x="644400" y="8176320"/>
            <a:ext cx="1146960" cy="131760"/>
            <a:chOff x="644400" y="8176320"/>
            <a:chExt cx="1146960" cy="131760"/>
          </a:xfrm>
        </p:grpSpPr>
        <p:pic>
          <p:nvPicPr>
            <p:cNvPr id="160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240" cy="1317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61" name="object 37"/>
            <p:cNvSpPr/>
            <p:nvPr/>
          </p:nvSpPr>
          <p:spPr>
            <a:xfrm>
              <a:off x="771480" y="8178120"/>
              <a:ext cx="93600" cy="12852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8520"/>
                <a:gd name="textAreaBottom" fmla="*/ 129600 h 12852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62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3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240" cy="131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4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080" cy="1281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5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960" cy="1299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240" cy="111384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ИЮЛЬ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7" name="object 45"/>
          <p:cNvSpPr/>
          <p:nvPr/>
        </p:nvSpPr>
        <p:spPr>
          <a:xfrm>
            <a:off x="6123240" y="8786520"/>
            <a:ext cx="91656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8" strike="noStrike">
                <a:solidFill>
                  <a:srgbClr val="ffffff"/>
                </a:solidFill>
                <a:latin typeface="Calibri"/>
              </a:rPr>
              <a:t> Ульяновско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й</a:t>
            </a:r>
            <a:r>
              <a:rPr b="0" lang="ru-RU" sz="800" spc="49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68" name="Группа 103"/>
          <p:cNvGrpSpPr/>
          <p:nvPr/>
        </p:nvGrpSpPr>
        <p:grpSpPr>
          <a:xfrm>
            <a:off x="512280" y="489240"/>
            <a:ext cx="2516760" cy="982080"/>
            <a:chOff x="512280" y="489240"/>
            <a:chExt cx="2516760" cy="982080"/>
          </a:xfrm>
        </p:grpSpPr>
        <p:pic>
          <p:nvPicPr>
            <p:cNvPr id="169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440" cy="9561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70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71" name="object 51"/>
            <p:cNvGrpSpPr/>
            <p:nvPr/>
          </p:nvGrpSpPr>
          <p:grpSpPr>
            <a:xfrm>
              <a:off x="1917720" y="814680"/>
              <a:ext cx="446760" cy="150120"/>
              <a:chOff x="1917720" y="814680"/>
              <a:chExt cx="446760" cy="150120"/>
            </a:xfrm>
          </p:grpSpPr>
          <p:sp>
            <p:nvSpPr>
              <p:cNvPr id="172" name="object 52"/>
              <p:cNvSpPr/>
              <p:nvPr/>
            </p:nvSpPr>
            <p:spPr>
              <a:xfrm>
                <a:off x="191772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73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74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760" cy="15264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75" name="object 55"/>
            <p:cNvGrpSpPr/>
            <p:nvPr/>
          </p:nvGrpSpPr>
          <p:grpSpPr>
            <a:xfrm>
              <a:off x="1762920" y="1051200"/>
              <a:ext cx="676440" cy="182520"/>
              <a:chOff x="1762920" y="1051200"/>
              <a:chExt cx="676440" cy="182520"/>
            </a:xfrm>
          </p:grpSpPr>
          <p:pic>
            <p:nvPicPr>
              <p:cNvPr id="176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1680" cy="1490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77" name="object 57"/>
              <p:cNvSpPr/>
              <p:nvPr/>
            </p:nvSpPr>
            <p:spPr>
              <a:xfrm>
                <a:off x="1917720" y="1051200"/>
                <a:ext cx="521640" cy="182520"/>
              </a:xfrm>
              <a:custGeom>
                <a:avLst/>
                <a:gdLst>
                  <a:gd name="textAreaLeft" fmla="*/ 0 w 521640"/>
                  <a:gd name="textAreaRight" fmla="*/ 522720 w 52164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78" name="object 58"/>
            <p:cNvGrpSpPr/>
            <p:nvPr/>
          </p:nvGrpSpPr>
          <p:grpSpPr>
            <a:xfrm>
              <a:off x="2489040" y="1051560"/>
              <a:ext cx="289800" cy="149040"/>
              <a:chOff x="2489040" y="1051560"/>
              <a:chExt cx="289800" cy="149040"/>
            </a:xfrm>
          </p:grpSpPr>
          <p:pic>
            <p:nvPicPr>
              <p:cNvPr id="179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0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0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880" cy="14904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81" name="object 61"/>
            <p:cNvGrpSpPr/>
            <p:nvPr/>
          </p:nvGrpSpPr>
          <p:grpSpPr>
            <a:xfrm>
              <a:off x="1556640" y="1284480"/>
              <a:ext cx="1472400" cy="186840"/>
              <a:chOff x="1556640" y="1284480"/>
              <a:chExt cx="1472400" cy="186840"/>
            </a:xfrm>
          </p:grpSpPr>
          <p:pic>
            <p:nvPicPr>
              <p:cNvPr id="182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20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3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4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280" cy="1868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5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440" cy="15444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86" name="object 66"/>
              <p:cNvSpPr/>
              <p:nvPr/>
            </p:nvSpPr>
            <p:spPr>
              <a:xfrm>
                <a:off x="2494080" y="1290960"/>
                <a:ext cx="137520" cy="148680"/>
              </a:xfrm>
              <a:custGeom>
                <a:avLst/>
                <a:gdLst>
                  <a:gd name="textAreaLeft" fmla="*/ 0 w 137520"/>
                  <a:gd name="textAreaRight" fmla="*/ 138600 w 13752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87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200" cy="18036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8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04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89" name="Прямоугольник: скругленные углы 2"/>
          <p:cNvSpPr/>
          <p:nvPr/>
        </p:nvSpPr>
        <p:spPr>
          <a:xfrm>
            <a:off x="6140520" y="9593640"/>
            <a:ext cx="873720" cy="857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90" name="Овал 3"/>
          <p:cNvSpPr/>
          <p:nvPr/>
        </p:nvSpPr>
        <p:spPr>
          <a:xfrm>
            <a:off x="6047640" y="7937640"/>
            <a:ext cx="814320" cy="81432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91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600480" cy="515520"/>
          </a:xfrm>
          <a:prstGeom prst="rect">
            <a:avLst/>
          </a:prstGeom>
          <a:ln w="0">
            <a:noFill/>
          </a:ln>
        </p:spPr>
      </p:pic>
      <p:pic>
        <p:nvPicPr>
          <p:cNvPr id="192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120" cy="86112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93" name="Таблица 4"/>
          <p:cNvGraphicFramePr/>
          <p:nvPr/>
        </p:nvGraphicFramePr>
        <p:xfrm>
          <a:off x="356760" y="1814400"/>
          <a:ext cx="6842520" cy="4649760"/>
        </p:xfrm>
        <a:graphic>
          <a:graphicData uri="http://schemas.openxmlformats.org/drawingml/2006/table">
            <a:tbl>
              <a:tblPr/>
              <a:tblGrid>
                <a:gridCol w="849600"/>
                <a:gridCol w="4832640"/>
                <a:gridCol w="1160640"/>
              </a:tblGrid>
              <a:tr h="64008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6400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29.07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Мастер-класс по изготовлению самодельной куклы народов Поволжья в женской консультации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 defTabSz="914400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4524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30.07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Занятие в группе здоровья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09:30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00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30.07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Видеоконференция по организационным вопросам проведения мероприятия «Вместе - целая страна»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11:0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153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31.07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День открытых дверей, посвященный 1-ой годовщине со дня открытия Центра общения старшего поколения «Непоседы»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defTabSz="914400">
                        <a:lnSpc>
                          <a:spcPct val="100000"/>
                        </a:lnSpc>
                      </a:pPr>
                      <a:endParaRPr b="0" lang="ru-RU" sz="5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94" name="object 43"/>
          <p:cNvSpPr/>
          <p:nvPr/>
        </p:nvSpPr>
        <p:spPr>
          <a:xfrm>
            <a:off x="425880" y="8494200"/>
            <a:ext cx="511308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Карсун, ул. Тельмана, д. 10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+79278262767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Рытова Елена Васильевна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95" name="Picture 2" descr=""/>
          <p:cNvPicPr/>
          <p:nvPr/>
        </p:nvPicPr>
        <p:blipFill>
          <a:blip r:embed="rId21"/>
          <a:stretch/>
        </p:blipFill>
        <p:spPr>
          <a:xfrm>
            <a:off x="6162120" y="9577080"/>
            <a:ext cx="900720" cy="889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Application>LibreOffice/7.6.4.1$Windows_X86_64 LibreOffice_project/e19e193f88cd6c0525a17fb7a176ed8e6a3e2aa1</Application>
  <AppVersion>15.0000</AppVersion>
  <Words>564</Words>
  <Paragraphs>127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2025-11-06T11:20:00Z</dcterms:created>
  <dc:creator>Пользователь</dc:creator>
  <dc:description/>
  <dc:language>ru-RU</dc:language>
  <cp:lastModifiedBy/>
  <dcterms:modified xsi:type="dcterms:W3CDTF">2026-06-30T11:00:44Z</dcterms:modified>
  <cp:revision>24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2025-11-06T06:00:00Z</vt:filetime>
  </property>
  <property fmtid="{D5CDD505-2E9C-101B-9397-08002B2CF9AE}" pid="3" name="Creator">
    <vt:lpwstr>Adobe InDesign 18.4 (Windows)</vt:lpwstr>
  </property>
  <property fmtid="{D5CDD505-2E9C-101B-9397-08002B2CF9AE}" pid="4" name="ICV">
    <vt:lpwstr>F6D268A225214FB7A6D66A81FAF65EA3_12</vt:lpwstr>
  </property>
  <property fmtid="{D5CDD505-2E9C-101B-9397-08002B2CF9AE}" pid="5" name="KSOProductBuildVer">
    <vt:lpwstr>1049-12.2.0.23196</vt:lpwstr>
  </property>
  <property fmtid="{D5CDD505-2E9C-101B-9397-08002B2CF9AE}" pid="6" name="LastSaved">
    <vt:filetime>2025-11-06T06:00:00Z</vt:filetime>
  </property>
  <property fmtid="{D5CDD505-2E9C-101B-9397-08002B2CF9AE}" pid="7" name="PresentationFormat">
    <vt:lpwstr>Произвольный</vt:lpwstr>
  </property>
  <property fmtid="{D5CDD505-2E9C-101B-9397-08002B2CF9AE}" pid="8" name="Producer">
    <vt:lpwstr>Adobe PDF Library 17.0</vt:lpwstr>
  </property>
  <property fmtid="{D5CDD505-2E9C-101B-9397-08002B2CF9AE}" pid="9" name="Slides">
    <vt:i4>4</vt:i4>
  </property>
</Properties>
</file>