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1643C4-08DA-40A0-B093-880F728EAE5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0EE46E-A71B-4F35-8BC0-1185D53185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FDB753-436A-48D0-9177-2335253B490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0195FD-A90F-42D8-9D0E-024EF293DA1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CE3789-5256-4D36-B3A4-5715CC682B0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633C4A-43A0-4179-B76F-3CBD33AEDC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3DE2EC-4D03-4237-A3A5-6E1A1A395A3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F9999E-3057-4A3F-A3A9-76476F083F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74E7CD-D16F-4D07-8EEC-9F0D8A26EF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629004-B97C-4EB5-971F-A712C6FFD31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828131-78DE-4D94-A9FC-07AA28053F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6BFDE9-E0AA-4059-9B31-993E93EFF64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AFFEA6C-136C-41D4-8205-A97EA65CB337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2.png"/><Relationship Id="rId2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2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349200" y="1945080"/>
          <a:ext cx="6839280" cy="52142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День ветеранов боевых действий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23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комплектов постельного белья, вязание носков, опознавательных повязок для участников СВО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Ярмарка народных промыслов в рамках Года единства народов России по декоративно-прикладному творчеству. Выставка Марины Сибриковой «Вязание крючком»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Консультация по вопросам пенсионного и социального обеспечения с участием специалиста клиентской службы в Сурском районе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1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Тыл - фронту. Изготовление комплектов постельного белья, вязание носков, опознавательных повязок для участников СВО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39080" y="956160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8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9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1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2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3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6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9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2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7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0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1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4" name="Таблица 4"/>
          <p:cNvGraphicFramePr/>
          <p:nvPr/>
        </p:nvGraphicFramePr>
        <p:xfrm>
          <a:off x="507240" y="1793880"/>
          <a:ext cx="6839280" cy="517140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541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33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08.07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Мероприятие в рамках проекта «Музей одной картины» Валентин Серов (1865-1911) «Девушка, освещенная солнцем»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79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08.07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Участие в праздничном мероприятии, посвященном Дню Семьи, Любви и Верности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1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08.07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Участие в мероприятии «Вместе целая страна»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0780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3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комплектов постельного белья, вязание носков, опознавательных повязок для участников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894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Встреча с врачом Сурской районной больницы на тему: «Гипертония»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29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Встреча с представителем партии «Единая Россия» по социальным вопросам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5" name="object 43"/>
          <p:cNvSpPr/>
          <p:nvPr/>
        </p:nvSpPr>
        <p:spPr>
          <a:xfrm>
            <a:off x="578160" y="8386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Picture 2" descr=""/>
          <p:cNvPicPr/>
          <p:nvPr/>
        </p:nvPicPr>
        <p:blipFill>
          <a:blip r:embed="rId21"/>
          <a:stretch/>
        </p:blipFill>
        <p:spPr>
          <a:xfrm>
            <a:off x="6131160" y="95734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8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9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1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8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2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0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1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2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7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8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3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1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6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9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0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3" name="Таблица 4"/>
          <p:cNvGraphicFramePr/>
          <p:nvPr/>
        </p:nvGraphicFramePr>
        <p:xfrm>
          <a:off x="422280" y="1827000"/>
          <a:ext cx="6842520" cy="503172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Коллективная прогулка в парк на тему: «Читаем стихи о лете»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1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Творческий кружок «В гостях у сказки»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комплектов постельного белья, вязание носков, опознавательных повязок для участников СВО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Мастер-класс по изготовлению изделий в традициях народных промыслов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Видеоконференция со специалистами ОСФР по Ульяновской области по вопросам пенсионного законодательства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День памяти детей жертв войны в Донбассе. Встреча с сотрудником Сурского историко- краеведческого музея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4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5" name="Picture 2" descr=""/>
          <p:cNvPicPr/>
          <p:nvPr/>
        </p:nvPicPr>
        <p:blipFill>
          <a:blip r:embed="rId21"/>
          <a:stretch/>
        </p:blipFill>
        <p:spPr>
          <a:xfrm>
            <a:off x="6147360" y="9577080"/>
            <a:ext cx="900720" cy="89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7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8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59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0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1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2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6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6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7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7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7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7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8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8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8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2" name="Таблица 4"/>
          <p:cNvGraphicFramePr/>
          <p:nvPr/>
        </p:nvGraphicFramePr>
        <p:xfrm>
          <a:off x="422280" y="1827000"/>
          <a:ext cx="6842520" cy="429912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комплектов постельного белья, вязание носков, опознавательных повязок для участников СВО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1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Видеоконференция по организационным вопросам проведения мероприятия «Вместе - целая страна»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по финансовой грамотности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3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4" name="Picture 2" descr=""/>
          <p:cNvPicPr/>
          <p:nvPr/>
        </p:nvPicPr>
        <p:blipFill>
          <a:blip r:embed="rId21"/>
          <a:stretch/>
        </p:blipFill>
        <p:spPr>
          <a:xfrm>
            <a:off x="6147360" y="9577080"/>
            <a:ext cx="900720" cy="89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LibreOffice/7.6.4.1$Windows_X86_64 LibreOffice_project/e19e193f88cd6c0525a17fb7a176ed8e6a3e2aa1</Application>
  <AppVersion>15.0000</AppVersion>
  <Words>538</Words>
  <Paragraphs>119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/>
  <dcterms:modified xsi:type="dcterms:W3CDTF">2026-06-30T11:01:39Z</dcterms:modified>
  <cp:revision>23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2025-11-06T09:00:00Z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2025-11-06T09:00:00Z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4</vt:i4>
  </property>
</Properties>
</file>