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10.png" ContentType="image/png"/>
  <Override PartName="/ppt/media/image5.png" ContentType="image/png"/>
  <Override PartName="/ppt/media/image11.png" ContentType="image/png"/>
  <Override PartName="/ppt/media/image6.png" ContentType="image/png"/>
  <Override PartName="/ppt/media/image7.png" ContentType="image/png"/>
  <Override PartName="/ppt/media/image12.png" ContentType="image/png"/>
  <Override PartName="/ppt/media/image8.png" ContentType="image/png"/>
  <Override PartName="/ppt/media/image13.png" ContentType="image/png"/>
  <Override PartName="/ppt/media/image9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ppt/media/image21.png" ContentType="image/png"/>
  <Override PartName="/ppt/media/image22.png" ContentType="image/png"/>
  <Override PartName="/ppt/media/image23.png" ContentType="image/png"/>
  <Override PartName="/ppt/media/image24.png" ContentType="image/png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B513D25-92E9-4551-8A16-44ACD9DC191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77640" y="4047120"/>
            <a:ext cx="331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1843893-73C3-43C8-ADC1-277EB2F590D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53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53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37764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53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207792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53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6120163-9390-48DD-9C4A-5564B099BBE2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485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1499400" y="250200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485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2621520" y="250200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485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377640" y="404712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485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1499400" y="404712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485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2621520" y="404712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485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8296F29-1611-4568-ABD2-4C2B0A8677C9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78C6358-8F93-4CAE-8D18-F17159175E1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2E1E910-0964-49F6-BD62-D5C77E3DD8B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4293E9C-98A7-4816-9FE8-824ABA99D0C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74D8AF9-368A-4253-B3C7-8CDA2BE8E0D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040" cy="827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22DD39D-9FD2-4EE0-8170-945F9721AE6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53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37764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53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93508AC-7C0C-431B-8CEF-418DB000B8D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53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207792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53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22A72CF-03EA-450F-9999-92E592F3511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53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53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77640" y="4047120"/>
            <a:ext cx="331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B6F173E-434A-4EAB-807F-41F5E18E03B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B9F3740-E94B-40E8-BE07-FFB89C88EF81}" type="slidenum">
              <a: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image" Target="../media/image21.png"/><Relationship Id="rId2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image" Target="../media/image22.png"/><Relationship Id="rId2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image" Target="../media/image23.png"/><Relationship Id="rId2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image" Target="../media/image24.png"/><Relationship Id="rId2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40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>
              <a:gd name="textAreaLeft" fmla="*/ 0 w 7344720"/>
              <a:gd name="textAreaRight" fmla="*/ 7345800 w 7344720"/>
              <a:gd name="textAreaTop" fmla="*/ 0 h 3582720"/>
              <a:gd name="textAreaBottom" fmla="*/ 3583800 h 358272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1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42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3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4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5240" cy="11138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 defTabSz="914400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ИЮЛЬ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  <a:p>
            <a:pPr marL="439560" indent="0" algn="r" defTabSz="914400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9" name="object 43"/>
          <p:cNvSpPr/>
          <p:nvPr/>
        </p:nvSpPr>
        <p:spPr>
          <a:xfrm>
            <a:off x="628920" y="8441640"/>
            <a:ext cx="5113080" cy="20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</a:t>
            </a:r>
            <a:r>
              <a:rPr b="0" lang="en-US" sz="1300" spc="-1" strike="noStrike">
                <a:solidFill>
                  <a:srgbClr val="ffffff"/>
                </a:solidFill>
                <a:latin typeface="Calibri"/>
              </a:rPr>
              <a:t>Ульяновская область, р.п. Вешкайма, ул. Комсомольская, д. 26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номер: +79656992259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ФИО: Пискова Любовь Александровна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object 45"/>
          <p:cNvSpPr/>
          <p:nvPr/>
        </p:nvSpPr>
        <p:spPr>
          <a:xfrm>
            <a:off x="6123240" y="8786520"/>
            <a:ext cx="91656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61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4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38" strike="noStrike">
                <a:solidFill>
                  <a:srgbClr val="ffffff"/>
                </a:solidFill>
                <a:latin typeface="Calibri"/>
              </a:rPr>
              <a:t> Ульяновской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51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52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3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54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55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56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7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8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59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0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61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62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4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65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9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70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2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3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4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ln w="0">
            <a:noFill/>
          </a:ln>
        </p:spPr>
      </p:pic>
      <p:pic>
        <p:nvPicPr>
          <p:cNvPr id="75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6" name="Таблица 4"/>
          <p:cNvGraphicFramePr/>
          <p:nvPr/>
        </p:nvGraphicFramePr>
        <p:xfrm>
          <a:off x="446040" y="2085840"/>
          <a:ext cx="6839280" cy="5297760"/>
        </p:xfrm>
        <a:graphic>
          <a:graphicData uri="http://schemas.openxmlformats.org/drawingml/2006/table">
            <a:tbl>
              <a:tblPr/>
              <a:tblGrid>
                <a:gridCol w="856440"/>
                <a:gridCol w="4822920"/>
                <a:gridCol w="1159920"/>
              </a:tblGrid>
              <a:tr h="64008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01.07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День ветеранов боевых действий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11:</a:t>
                      </a:r>
                      <a:r>
                        <a:rPr b="0" lang="ru-RU" sz="17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5764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02.07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Мастер-класс по декоративно-прикладному творчеству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03.07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Тыл - фронту. Изготовление маскировочных сетей для зоны СВО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14:00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5172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03.07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Занятие театральной группы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15:00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5604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06.07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Занятие вокальной группы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06.07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Занятие театральной группы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12:00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07.07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Консультирование по правовым, пенсионным и социальным вопросам с участием специалиста клиентской службы в  Вешкаймском районе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28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07.07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Районный фестиваль «Семейные узы», посвященный дню Семьи, Любви и Верности с участием представителей партии «Единая Россия»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7" name="Picture 2" descr=""/>
          <p:cNvPicPr/>
          <p:nvPr/>
        </p:nvPicPr>
        <p:blipFill>
          <a:blip r:embed="rId21"/>
          <a:stretch/>
        </p:blipFill>
        <p:spPr>
          <a:xfrm>
            <a:off x="6153120" y="9562680"/>
            <a:ext cx="890640" cy="888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79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>
              <a:gd name="textAreaLeft" fmla="*/ 0 w 7344720"/>
              <a:gd name="textAreaRight" fmla="*/ 7345800 w 7344720"/>
              <a:gd name="textAreaTop" fmla="*/ 0 h 3582720"/>
              <a:gd name="textAreaBottom" fmla="*/ 3583800 h 358272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80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81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2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83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4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5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6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5240" cy="11138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 defTabSz="914400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</a:t>
            </a:r>
            <a:br>
              <a:rPr sz="2700"/>
            </a:b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ИЮЛЬ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  <a:p>
            <a:pPr marL="439560" indent="0" algn="r" defTabSz="914400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8" name="object 43"/>
          <p:cNvSpPr/>
          <p:nvPr/>
        </p:nvSpPr>
        <p:spPr>
          <a:xfrm>
            <a:off x="628920" y="8441640"/>
            <a:ext cx="5113080" cy="20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object 45"/>
          <p:cNvSpPr/>
          <p:nvPr/>
        </p:nvSpPr>
        <p:spPr>
          <a:xfrm>
            <a:off x="6123240" y="8786520"/>
            <a:ext cx="91656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61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4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38" strike="noStrike">
                <a:solidFill>
                  <a:srgbClr val="ffffff"/>
                </a:solidFill>
                <a:latin typeface="Calibri"/>
              </a:rPr>
              <a:t> Ульяновско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й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90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91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92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93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94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95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96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97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98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9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00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101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2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03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104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5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6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7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8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09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0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11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12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13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ln w="0">
            <a:noFill/>
          </a:ln>
        </p:spPr>
      </p:pic>
      <p:pic>
        <p:nvPicPr>
          <p:cNvPr id="114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5" name="Таблица 4"/>
          <p:cNvGraphicFramePr/>
          <p:nvPr/>
        </p:nvGraphicFramePr>
        <p:xfrm>
          <a:off x="406080" y="2070360"/>
          <a:ext cx="6839280" cy="5028480"/>
        </p:xfrm>
        <a:graphic>
          <a:graphicData uri="http://schemas.openxmlformats.org/drawingml/2006/table">
            <a:tbl>
              <a:tblPr/>
              <a:tblGrid>
                <a:gridCol w="848880"/>
                <a:gridCol w="4830840"/>
                <a:gridCol w="1159920"/>
              </a:tblGrid>
              <a:tr h="64008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10.07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День военной славы России в связи с годовщиной Полтавской битвы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10.07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Тыл - фронту. Изготовление маскировочных сетей для зоны СВО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14:</a:t>
                      </a:r>
                      <a:r>
                        <a:rPr b="0" lang="ru-RU" sz="17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539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13.07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Занятие вокальной группы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13.07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Занятие театральной группы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15:00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539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14.07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Мастер-класс по декоративно-прикладному творчеству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960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15.07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Занятие театральной группы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15:00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16.07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Мероприятие в рамках проекта «Музей одной картины»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17.07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  <a:alpha val="48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Тыл - фронту. Изготовление сетей для СВО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  <a:alpha val="48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14:00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  <a:alpha val="48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75000"/>
                        <a:alpha val="23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Занятие вокальной группы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75000"/>
                        <a:alpha val="23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11:30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75000"/>
                        <a:alpha val="23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6" name="object 43"/>
          <p:cNvSpPr/>
          <p:nvPr/>
        </p:nvSpPr>
        <p:spPr>
          <a:xfrm>
            <a:off x="628920" y="8441640"/>
            <a:ext cx="5113080" cy="20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</a:t>
            </a:r>
            <a:r>
              <a:rPr b="0" lang="en-US" sz="1300" spc="-1" strike="noStrike">
                <a:solidFill>
                  <a:srgbClr val="ffffff"/>
                </a:solidFill>
                <a:latin typeface="Calibri"/>
              </a:rPr>
              <a:t>Ульяновская область, р.п. Вешкайма, ул. Комсомольская, д. 26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номер: +79656992259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ФИО: Пискова Любовь Александровна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7" name="Picture 2" descr=""/>
          <p:cNvPicPr/>
          <p:nvPr/>
        </p:nvPicPr>
        <p:blipFill>
          <a:blip r:embed="rId21"/>
          <a:stretch/>
        </p:blipFill>
        <p:spPr>
          <a:xfrm>
            <a:off x="6123240" y="9549000"/>
            <a:ext cx="895680" cy="889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119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>
              <a:gd name="textAreaLeft" fmla="*/ 0 w 7344720"/>
              <a:gd name="textAreaRight" fmla="*/ 7345800 w 7344720"/>
              <a:gd name="textAreaTop" fmla="*/ 0 h 3582720"/>
              <a:gd name="textAreaBottom" fmla="*/ 3583800 h 358272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20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121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22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123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4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5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6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5240" cy="11138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 defTabSz="914400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</a:t>
            </a:r>
            <a:br>
              <a:rPr sz="2700"/>
            </a:b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ИЮЛЬ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  <a:p>
            <a:pPr marL="439560" indent="0" algn="r" defTabSz="914400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28" name="object 43"/>
          <p:cNvSpPr/>
          <p:nvPr/>
        </p:nvSpPr>
        <p:spPr>
          <a:xfrm>
            <a:off x="628920" y="8441640"/>
            <a:ext cx="5113080" cy="20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object 45"/>
          <p:cNvSpPr/>
          <p:nvPr/>
        </p:nvSpPr>
        <p:spPr>
          <a:xfrm>
            <a:off x="6123240" y="8786520"/>
            <a:ext cx="91656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61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4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38" strike="noStrike">
                <a:solidFill>
                  <a:srgbClr val="ffffff"/>
                </a:solidFill>
                <a:latin typeface="Calibri"/>
              </a:rPr>
              <a:t> Ульянов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ской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30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131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32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133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134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35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36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37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138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39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40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141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2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43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144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5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6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7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48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49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50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51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52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53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ln w="0">
            <a:noFill/>
          </a:ln>
        </p:spPr>
      </p:pic>
      <p:pic>
        <p:nvPicPr>
          <p:cNvPr id="154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55" name="Таблица 4"/>
          <p:cNvGraphicFramePr/>
          <p:nvPr/>
        </p:nvGraphicFramePr>
        <p:xfrm>
          <a:off x="422280" y="1827000"/>
          <a:ext cx="6842520" cy="5217480"/>
        </p:xfrm>
        <a:graphic>
          <a:graphicData uri="http://schemas.openxmlformats.org/drawingml/2006/table">
            <a:tbl>
              <a:tblPr/>
              <a:tblGrid>
                <a:gridCol w="849600"/>
                <a:gridCol w="4832640"/>
                <a:gridCol w="1160640"/>
              </a:tblGrid>
              <a:tr h="64008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56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20.07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Занятие театральной группы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15:00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400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21.07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Ярмарка народных промыслов в рамках Года единства народов России  по  декоративно — прикладному творчеству. Выставка творческих работ Матросовой Галины Николаевны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72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22.07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Летняя прогулка «В парк за здоровьем»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11:</a:t>
                      </a:r>
                      <a:r>
                        <a:rPr b="0" lang="ru-RU" sz="17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014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23.07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День памяти Владимира Высоцкого. Чтение стихов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23.07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Тыл - фронту. Изготовление маскировочных сетей для зоны СВО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14:00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246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24.07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Видеоконференция со специалистами ОСФР по Ульяновской области по  вопросам пенсионного законодательства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246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27.07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День памяти детей жертв войны в Донбассе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75000"/>
                        <a:alpha val="33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56" name="object 43"/>
          <p:cNvSpPr/>
          <p:nvPr/>
        </p:nvSpPr>
        <p:spPr>
          <a:xfrm>
            <a:off x="628920" y="8441640"/>
            <a:ext cx="5113080" cy="20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</a:t>
            </a:r>
            <a:r>
              <a:rPr b="0" lang="en-US" sz="1300" spc="-1" strike="noStrike">
                <a:solidFill>
                  <a:srgbClr val="ffffff"/>
                </a:solidFill>
                <a:latin typeface="Calibri"/>
              </a:rPr>
              <a:t>Ульяновская область, р.п. Вешкайма, ул. Комсомольская, д. 26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номер: +79656992259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ФИО: Пискова Любовь Александровна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57" name="Picture 2" descr=""/>
          <p:cNvPicPr/>
          <p:nvPr/>
        </p:nvPicPr>
        <p:blipFill>
          <a:blip r:embed="rId21"/>
          <a:stretch/>
        </p:blipFill>
        <p:spPr>
          <a:xfrm>
            <a:off x="6153120" y="9573480"/>
            <a:ext cx="900720" cy="89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159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>
              <a:gd name="textAreaLeft" fmla="*/ 0 w 7344720"/>
              <a:gd name="textAreaRight" fmla="*/ 7345800 w 7344720"/>
              <a:gd name="textAreaTop" fmla="*/ 0 h 3582720"/>
              <a:gd name="textAreaBottom" fmla="*/ 3583800 h 358272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60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161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62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163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4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5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6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5240" cy="11138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 defTabSz="914400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</a:t>
            </a:r>
            <a:br>
              <a:rPr sz="2700"/>
            </a:b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ИЮЛЬ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  <a:p>
            <a:pPr marL="439560" indent="0" algn="r" defTabSz="914400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68" name="object 43"/>
          <p:cNvSpPr/>
          <p:nvPr/>
        </p:nvSpPr>
        <p:spPr>
          <a:xfrm>
            <a:off x="628920" y="8441640"/>
            <a:ext cx="5113080" cy="20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9" name="object 45"/>
          <p:cNvSpPr/>
          <p:nvPr/>
        </p:nvSpPr>
        <p:spPr>
          <a:xfrm>
            <a:off x="6123240" y="8786520"/>
            <a:ext cx="91656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61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4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38" strike="noStrike">
                <a:solidFill>
                  <a:srgbClr val="ffffff"/>
                </a:solidFill>
                <a:latin typeface="Calibri"/>
              </a:rPr>
              <a:t> Ульянов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ской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70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171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72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173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174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75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76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77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178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79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80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181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2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83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184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5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6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7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88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89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90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91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92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93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ln w="0">
            <a:noFill/>
          </a:ln>
        </p:spPr>
      </p:pic>
      <p:pic>
        <p:nvPicPr>
          <p:cNvPr id="194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95" name="Таблица 4"/>
          <p:cNvGraphicFramePr/>
          <p:nvPr/>
        </p:nvGraphicFramePr>
        <p:xfrm>
          <a:off x="425520" y="1867680"/>
          <a:ext cx="6839280" cy="3604320"/>
        </p:xfrm>
        <a:graphic>
          <a:graphicData uri="http://schemas.openxmlformats.org/drawingml/2006/table">
            <a:tbl>
              <a:tblPr/>
              <a:tblGrid>
                <a:gridCol w="848880"/>
                <a:gridCol w="4830840"/>
                <a:gridCol w="1159920"/>
              </a:tblGrid>
              <a:tr h="64008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28.07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Мероприятие, посвященное Дню крещения Руси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30.07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Видеоконференция по организационным вопросам проведения мероприятия «Вместе - целая страна»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just" defTabSz="914400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30.07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Мастер-класс по декоративно-прикладному творчеству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just" defTabSz="914400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12:0</a:t>
                      </a:r>
                      <a:r>
                        <a:rPr b="0" lang="ru-RU" sz="17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96" name="object 43"/>
          <p:cNvSpPr/>
          <p:nvPr/>
        </p:nvSpPr>
        <p:spPr>
          <a:xfrm>
            <a:off x="628920" y="8441640"/>
            <a:ext cx="5113080" cy="20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</a:t>
            </a:r>
            <a:r>
              <a:rPr b="0" lang="en-US" sz="1300" spc="-1" strike="noStrike">
                <a:solidFill>
                  <a:srgbClr val="ffffff"/>
                </a:solidFill>
                <a:latin typeface="Calibri"/>
              </a:rPr>
              <a:t>Ульяновская область, р.п. Вешкайма, ул. Комсомольская, д. 26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номер: +79656992259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ФИО: Пискова Любовь Александровна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97" name="Picture 2" descr=""/>
          <p:cNvPicPr/>
          <p:nvPr/>
        </p:nvPicPr>
        <p:blipFill>
          <a:blip r:embed="rId21"/>
          <a:stretch/>
        </p:blipFill>
        <p:spPr>
          <a:xfrm>
            <a:off x="6153120" y="9572040"/>
            <a:ext cx="900720" cy="9007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Application>LibreOffice/7.6.4.1$Windows_X86_64 LibreOffice_project/e19e193f88cd6c0525a17fb7a176ed8e6a3e2aa1</Application>
  <AppVersion>15.0000</AppVersion>
  <Words>531</Words>
  <Paragraphs>145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2025-11-06T11:20:00Z</dcterms:created>
  <dc:creator>Пользователь</dc:creator>
  <dc:description/>
  <dc:language>ru-RU</dc:language>
  <cp:lastModifiedBy/>
  <dcterms:modified xsi:type="dcterms:W3CDTF">2026-06-30T10:59:06Z</dcterms:modified>
  <cp:revision>22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2025-11-06T03:00:00Z</vt:filetime>
  </property>
  <property fmtid="{D5CDD505-2E9C-101B-9397-08002B2CF9AE}" pid="3" name="Creator">
    <vt:lpwstr>Adobe InDesign 18.4 (Windows)</vt:lpwstr>
  </property>
  <property fmtid="{D5CDD505-2E9C-101B-9397-08002B2CF9AE}" pid="4" name="ICV">
    <vt:lpwstr>F6D268A225214FB7A6D66A81FAF65EA3_12</vt:lpwstr>
  </property>
  <property fmtid="{D5CDD505-2E9C-101B-9397-08002B2CF9AE}" pid="5" name="KSOProductBuildVer">
    <vt:lpwstr>1049-12.2.0.23196</vt:lpwstr>
  </property>
  <property fmtid="{D5CDD505-2E9C-101B-9397-08002B2CF9AE}" pid="6" name="LastSaved">
    <vt:filetime>2025-11-06T03:00:00Z</vt:filetime>
  </property>
  <property fmtid="{D5CDD505-2E9C-101B-9397-08002B2CF9AE}" pid="7" name="PresentationFormat">
    <vt:lpwstr>Произвольный</vt:lpwstr>
  </property>
  <property fmtid="{D5CDD505-2E9C-101B-9397-08002B2CF9AE}" pid="8" name="Producer">
    <vt:lpwstr>Adobe PDF Library 17.0</vt:lpwstr>
  </property>
  <property fmtid="{D5CDD505-2E9C-101B-9397-08002B2CF9AE}" pid="9" name="Slides">
    <vt:i4>4</vt:i4>
  </property>
</Properties>
</file>