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262F9D1-26D2-4F5A-9495-5D60099F1C9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5FE4A04-EE43-43D2-BCF7-2B1379B82DA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ADB5847-2FD7-40CE-8251-435BBB8DFEF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50D7DA8-985F-4E29-809E-E2C8B3B10AE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38F74CF-7D08-4030-8F57-186CC001BC0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325256F-3D7B-4137-A280-2F6477719EE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BD3265E-BD92-4F07-87A1-AD8BB83CAD4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37A2E4A-6D69-4B1D-B910-6B90AA51450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B1FE20F-6E75-4DE2-8FD2-026A19AE945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36F75CF-B40D-4309-8560-DAF1636D9C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AB55A9B-4B3F-482C-AC4C-3A2664D5016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DCE02B4-5422-48D3-9BA1-3DB12084DD2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799680" cy="1784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1618560" cy="1410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111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2077920" y="2502000"/>
            <a:ext cx="1618560" cy="1410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111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377640" y="4047120"/>
            <a:ext cx="3317760" cy="1410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31111" lnSpcReduction="10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48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772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49ED1F5B-2032-469A-BF8C-5BA4CA450B10}" type="slidenum">
              <a:rPr b="0" lang="ru-RU" sz="1800" spc="-1" strike="noStrike">
                <a:solidFill>
                  <a:schemeClr val="dk1"/>
                </a:solidFill>
                <a:latin typeface="Calibri"/>
              </a:rPr>
              <a:t>&lt;номер&gt;</a:t>
            </a:fld>
            <a:endParaRPr b="0" lang="ru-RU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772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image" Target="../media/image21.png"/><Relationship Id="rId2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44" name="object 35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5" name="Группа 1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46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7" name="object 3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8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520" cy="11131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object 43"/>
          <p:cNvSpPr/>
          <p:nvPr/>
        </p:nvSpPr>
        <p:spPr>
          <a:xfrm>
            <a:off x="628920" y="8441640"/>
            <a:ext cx="511236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</a:t>
            </a: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 г.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Барыш, ул. Красноармейская, д. 35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+79170639025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300" spc="-1" strike="noStrike">
                <a:solidFill>
                  <a:schemeClr val="lt1"/>
                </a:solidFill>
                <a:latin typeface="Calibri"/>
              </a:rPr>
              <a:t>Ларин Александр Павлович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object 44"/>
          <p:cNvSpPr/>
          <p:nvPr/>
        </p:nvSpPr>
        <p:spPr>
          <a:xfrm>
            <a:off x="3819240" y="7361640"/>
            <a:ext cx="3295800" cy="56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defTabSz="914400">
              <a:lnSpc>
                <a:spcPct val="113000"/>
              </a:lnSpc>
              <a:spcBef>
                <a:spcPts val="99"/>
              </a:spcBef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object 45"/>
          <p:cNvSpPr/>
          <p:nvPr/>
        </p:nvSpPr>
        <p:spPr>
          <a:xfrm>
            <a:off x="6123240" y="8786520"/>
            <a:ext cx="9158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 Ульяновской о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6" name="Группа 10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57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8" name="object 50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9" name="object 51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60" name="object 52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61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2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3" name="object 55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64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5" name="object 57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6" name="object 58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67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9" name="object 61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70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4" name="object 66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5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6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7" name="Прямоугольник: скругленные углы 2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8" name="Овал 3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9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80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1" name="Таблица 4"/>
          <p:cNvGraphicFramePr/>
          <p:nvPr/>
        </p:nvGraphicFramePr>
        <p:xfrm>
          <a:off x="421200" y="2023560"/>
          <a:ext cx="6839280" cy="507924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192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446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Мероприятие в рамках проекта «Музей одной картины»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Мастер-класс по изготовлению изделий в традициях народных промыслов. Вязание крючком мочалок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Тыл - фронту «Своих не бросаем». Подготовка материала для изготовления окопных свечей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08.08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Летняя спартакиада среди пенсионеров, приуроченная ко Дню физкультурника</a:t>
                      </a: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	</a:t>
                      </a: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г. Барыш. городской стадион "Старт"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Мероприятие в рамках проекта «Музей одной картины»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Встреча с представителем партии «Единая Россия»</a:t>
                      </a: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	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2" name="Picture 2" descr=""/>
          <p:cNvPicPr/>
          <p:nvPr/>
        </p:nvPicPr>
        <p:blipFill>
          <a:blip r:embed="rId21"/>
          <a:stretch/>
        </p:blipFill>
        <p:spPr>
          <a:xfrm>
            <a:off x="6123240" y="9585000"/>
            <a:ext cx="890280" cy="88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84" name="object 35"/>
          <p:cNvSpPr/>
          <p:nvPr/>
        </p:nvSpPr>
        <p:spPr>
          <a:xfrm>
            <a:off x="120600" y="702324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5" name="Группа 1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86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7" name="object 3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8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9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0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91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520" cy="11131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object 45"/>
          <p:cNvSpPr/>
          <p:nvPr/>
        </p:nvSpPr>
        <p:spPr>
          <a:xfrm>
            <a:off x="6123240" y="8786520"/>
            <a:ext cx="9158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4" name="Группа 10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95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6" name="object 50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7" name="object 51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98" name="object 52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9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00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1" name="object 55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102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3" name="object 57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4" name="object 58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105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6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7" name="object 61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108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9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1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2" name="object 66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13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4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5" name="Прямоугольник: скругленные углы 2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6" name="Овал 3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7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118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9" name="Таблица 4"/>
          <p:cNvGraphicFramePr/>
          <p:nvPr/>
        </p:nvGraphicFramePr>
        <p:xfrm>
          <a:off x="512280" y="2022480"/>
          <a:ext cx="6839280" cy="494316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444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9140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Тыл - фронту «Своих не бросаем». Подготовка материала для изготовления окопных свечей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11.30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804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14.08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1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Туристическая поездка на пруд с.Мордовская Темрязань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1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09:0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1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9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Видеоконференция со специалистами ОСФР по Ульяновской области по  вопросам пенсионного законодательства</a:t>
                      </a: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	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9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9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14.08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Консультация по вопросам пенсионного и социального обеспечения с участием специалиста клиентской службы в Барышском  районе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7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Мероприятие в рамках проекта «Музей одной картины»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7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11:00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7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0" name="object 43"/>
          <p:cNvSpPr/>
          <p:nvPr/>
        </p:nvSpPr>
        <p:spPr>
          <a:xfrm>
            <a:off x="644760" y="8492400"/>
            <a:ext cx="511236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</a:t>
            </a: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 г.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Барыш, ул. Красноармейская, д. 35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+79170639025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300" spc="-1" strike="noStrike">
                <a:solidFill>
                  <a:schemeClr val="lt1"/>
                </a:solidFill>
                <a:latin typeface="Calibri"/>
              </a:rPr>
              <a:t>Ларин Александр Павлович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1" name="Picture 2" descr=""/>
          <p:cNvPicPr/>
          <p:nvPr/>
        </p:nvPicPr>
        <p:blipFill>
          <a:blip r:embed="rId21"/>
          <a:stretch/>
        </p:blipFill>
        <p:spPr>
          <a:xfrm>
            <a:off x="6123240" y="9585000"/>
            <a:ext cx="890280" cy="88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123" name="object 35"/>
          <p:cNvSpPr/>
          <p:nvPr/>
        </p:nvSpPr>
        <p:spPr>
          <a:xfrm>
            <a:off x="120600" y="702324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4" name="Группа 1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125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6" name="object 3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7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8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9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30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632840" y="321480"/>
            <a:ext cx="2504520" cy="11131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object 45"/>
          <p:cNvSpPr/>
          <p:nvPr/>
        </p:nvSpPr>
        <p:spPr>
          <a:xfrm>
            <a:off x="6123240" y="8786520"/>
            <a:ext cx="9158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61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Ульяновской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3" name="Группа 10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134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5" name="object 50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6" name="object 51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137" name="object 52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8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9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40" name="object 55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141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2" name="object 57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43" name="object 58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144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5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6" name="object 61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147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8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9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0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51" name="object 66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52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3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4" name="Прямоугольник: скругленные углы 2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5" name="Овал 3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6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157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8" name="Таблица 4"/>
          <p:cNvGraphicFramePr/>
          <p:nvPr/>
        </p:nvGraphicFramePr>
        <p:xfrm>
          <a:off x="512280" y="2022480"/>
          <a:ext cx="6839280" cy="5294160"/>
        </p:xfrm>
        <a:graphic>
          <a:graphicData uri="http://schemas.openxmlformats.org/drawingml/2006/table">
            <a:tbl>
              <a:tblPr/>
              <a:tblGrid>
                <a:gridCol w="848880"/>
                <a:gridCol w="4830840"/>
                <a:gridCol w="1159920"/>
              </a:tblGrid>
              <a:tr h="60444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91404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20.08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День рождения Чебурашки. «В гостях у сказки». Встреча с детьми из детского сада «Звёздочка»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11.00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8048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24.08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1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Посещение Центра долголетия «Активист»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1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7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10:0</a:t>
                      </a:r>
                      <a:r>
                        <a:rPr b="0" lang="ru-RU" sz="17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  <a:alpha val="51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25.08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9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</a:rPr>
                        <a:t>Тыл - фронту «Своих не бросаем». Изготовления окопных свечей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9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9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Мероприятие в рамках проекта «Музей одной картины»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11:30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28.08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7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Посещение храма в День Успения Пресвятой Богородицы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7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10:00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37000"/>
                      </a:schemeClr>
                    </a:solidFill>
                  </a:tcPr>
                </a:tc>
              </a:tr>
              <a:tr h="466560"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28.08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Народное празднование Орехового спаса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just" defTabSz="914400">
                        <a:lnSpc>
                          <a:spcPct val="100000"/>
                        </a:lnSpc>
                      </a:pPr>
                      <a:r>
                        <a:rPr b="0" lang="ru-RU" sz="17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11:30</a:t>
                      </a: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just" defTabSz="914400">
                        <a:lnSpc>
                          <a:spcPct val="100000"/>
                        </a:lnSpc>
                      </a:pPr>
                      <a:endParaRPr b="0" lang="ru-RU" sz="17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lumMod val="75000"/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59" name="object 43"/>
          <p:cNvSpPr/>
          <p:nvPr/>
        </p:nvSpPr>
        <p:spPr>
          <a:xfrm>
            <a:off x="644760" y="8492400"/>
            <a:ext cx="5112360" cy="20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6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Ульяновская область,</a:t>
            </a: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 г. </a:t>
            </a:r>
            <a:r>
              <a:rPr b="0" lang="en-US" sz="1300" spc="-1" strike="noStrike">
                <a:solidFill>
                  <a:srgbClr val="ffffff"/>
                </a:solidFill>
                <a:latin typeface="Calibri"/>
              </a:rPr>
              <a:t>Барыш, ул. Красноармейская, д. 35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номер: +79170639025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ФИО: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300" spc="-1" strike="noStrike">
                <a:solidFill>
                  <a:schemeClr val="lt1"/>
                </a:solidFill>
                <a:latin typeface="Calibri"/>
              </a:rPr>
              <a:t>Ларин Александр Павлович</a:t>
            </a: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Picture 2" descr=""/>
          <p:cNvPicPr/>
          <p:nvPr/>
        </p:nvPicPr>
        <p:blipFill>
          <a:blip r:embed="rId21"/>
          <a:stretch/>
        </p:blipFill>
        <p:spPr>
          <a:xfrm>
            <a:off x="6123240" y="9585000"/>
            <a:ext cx="890280" cy="887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Application>LibreOffice/7.6.4.1$Windows_X86_64 LibreOffice_project/e19e193f88cd6c0525a17fb7a176ed8e6a3e2aa1</Application>
  <AppVersion>15.0000</AppVersion>
  <Words>382</Words>
  <Paragraphs>90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2025-11-06T11:20:00Z</dcterms:created>
  <dc:creator>Пользователь</dc:creator>
  <dc:description/>
  <dc:language>ru-RU</dc:language>
  <cp:lastModifiedBy/>
  <dcterms:modified xsi:type="dcterms:W3CDTF">2026-07-30T08:46:10Z</dcterms:modified>
  <cp:revision>29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2025-11-06T15:00:00Z</vt:filetime>
  </property>
  <property fmtid="{D5CDD505-2E9C-101B-9397-08002B2CF9AE}" pid="3" name="Creator">
    <vt:lpwstr>Adobe InDesign 18.4 (Windows)</vt:lpwstr>
  </property>
  <property fmtid="{D5CDD505-2E9C-101B-9397-08002B2CF9AE}" pid="4" name="ICV">
    <vt:lpwstr>F6D268A225214FB7A6D66A81FAF65EA3_12</vt:lpwstr>
  </property>
  <property fmtid="{D5CDD505-2E9C-101B-9397-08002B2CF9AE}" pid="5" name="KSOProductBuildVer">
    <vt:lpwstr>1049-12.2.0.23196</vt:lpwstr>
  </property>
  <property fmtid="{D5CDD505-2E9C-101B-9397-08002B2CF9AE}" pid="6" name="LastSaved">
    <vt:filetime>2025-11-06T15:00:00Z</vt:filetime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3</vt:i4>
  </property>
</Properties>
</file>