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CC4C777-369F-4E4B-A32A-4ECE5AC3ED3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7D302F1-F978-42F8-BCF8-1CA565FA583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8799465-7C99-4D5C-8A3F-FC0ECE80C3A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149940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262152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149940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262152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4538CFD-2642-4032-AD44-84567898570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6474B8A-2DBD-47F4-8A18-6F8949A96F8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8ABD49C-0C7D-499B-82E5-C123C403C57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59E33A6-22E3-427D-87D6-ADB2932052C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EEE8EFB-6A54-47C0-83C2-8A5EAEA2770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040" cy="827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1E01236-40F3-4EA0-A908-78A2CE19F97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A8C8FD8-7AC4-4CCE-A40C-5A1AF48097E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C3DBB14-B591-4E35-B7F1-EA777F87FEF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064B26A-CDF1-4E91-B199-5E1EB57C60A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48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772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12C5D4C-7749-44C7-8350-5083A2DB1E51}" type="slidenum">
              <a: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772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3.png"/><Relationship Id="rId2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3.png"/><Relationship Id="rId2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40" name="object 35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1" name="Группа 1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42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4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520" cy="11131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628920" y="8441640"/>
            <a:ext cx="511236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Карсун, ул. Тельмана, д. 10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+79278262767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Рытова Елена Васильевна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58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Ульяновск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52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6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59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62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65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0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" name="Овал 3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4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/>
        </p:nvGraphicFramePr>
        <p:xfrm>
          <a:off x="471600" y="1854360"/>
          <a:ext cx="6839280" cy="539784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01.08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Торжественное мероприятие в рамках празднования Дня Карсуна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09:0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723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Изготовление нашлемников в рамках Акции «Своих не бросаем»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04.08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Репетиция выступлений ко Дню образования ЦОСП «Непоседы»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05.08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Репетиция выступлений ко Дню образования ЦОСП «Непоседы»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1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Торжественное мероприятие в рамках празднования годовщины ЦОСП «Непоседы»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08.08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Участие в массовой зарядке для граждан старшего возраста на районном празднике, посвященном Дню физкультурника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Изготовление нашлемников в рамках Акции «Своих не бросаем»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7" name="Picture 2" descr=""/>
          <p:cNvPicPr/>
          <p:nvPr/>
        </p:nvPicPr>
        <p:blipFill>
          <a:blip r:embed="rId21"/>
          <a:stretch/>
        </p:blipFill>
        <p:spPr>
          <a:xfrm>
            <a:off x="6122880" y="9572040"/>
            <a:ext cx="900000" cy="900000"/>
          </a:xfrm>
          <a:prstGeom prst="rect">
            <a:avLst/>
          </a:prstGeom>
          <a:ln w="0">
            <a:noFill/>
          </a:ln>
        </p:spPr>
      </p:pic>
      <p:pic>
        <p:nvPicPr>
          <p:cNvPr id="78" name="Picture 3" descr=""/>
          <p:cNvPicPr/>
          <p:nvPr/>
        </p:nvPicPr>
        <p:blipFill>
          <a:blip r:embed="rId22"/>
          <a:stretch/>
        </p:blipFill>
        <p:spPr>
          <a:xfrm>
            <a:off x="6129360" y="9593640"/>
            <a:ext cx="894960" cy="88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80" name="object 35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1" name="Группа 1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82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3" name="object 37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4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5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6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7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520" cy="11131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9" name="object 45"/>
          <p:cNvSpPr/>
          <p:nvPr/>
        </p:nvSpPr>
        <p:spPr>
          <a:xfrm>
            <a:off x="6123240" y="8786520"/>
            <a:ext cx="9158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0" name="Группа 10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91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2" name="object 50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3" name="object 51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94" name="object 52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5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6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7" name="object 55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98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9" name="object 57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0" name="object 58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101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3" name="object 61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104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5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8" name="object 66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9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0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1" name="Прямоугольник: скругленные углы 2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2" name="Овал 3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3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114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5" name="Таблица 4"/>
          <p:cNvGraphicFramePr/>
          <p:nvPr/>
        </p:nvGraphicFramePr>
        <p:xfrm>
          <a:off x="425880" y="1820880"/>
          <a:ext cx="6839280" cy="530604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56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12.08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Консультирование по правовым, пенсионным и социальным вопросам с участием специалиста клиентской службы в  Карсунском районе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13.08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Мероприятие в рамках проекта «Музей одной картины»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3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Изготовление нашлемников в рамках Акции «Своих не бросаем»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Видеоконференция со специалистами ОСФР по Ульяновской области по вопросам пенсионного законодательства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3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17.08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Встреча с интересными людьми «Наши руки золотые»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60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18.08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Изготовление нашлемников в рамках Акции «Своих не бросаем»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6" name="object 43"/>
          <p:cNvSpPr/>
          <p:nvPr/>
        </p:nvSpPr>
        <p:spPr>
          <a:xfrm>
            <a:off x="425880" y="8416080"/>
            <a:ext cx="511236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Карсун, ул. Тельмана, д. 10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+79278262767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Рытова Елена Васильевна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Picture 2" descr=""/>
          <p:cNvPicPr/>
          <p:nvPr/>
        </p:nvPicPr>
        <p:blipFill>
          <a:blip r:embed="rId21"/>
          <a:stretch/>
        </p:blipFill>
        <p:spPr>
          <a:xfrm>
            <a:off x="6133320" y="9581040"/>
            <a:ext cx="900000" cy="88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119" name="object 35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0" name="Группа 1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121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2" name="object 37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3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4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6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520" cy="11131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8" name="object 45"/>
          <p:cNvSpPr/>
          <p:nvPr/>
        </p:nvSpPr>
        <p:spPr>
          <a:xfrm>
            <a:off x="6123240" y="8786520"/>
            <a:ext cx="9158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Ульяновско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9" name="Группа 10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130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1" name="object 50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2" name="object 51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133" name="object 52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34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35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36" name="object 55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137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38" name="object 57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39" name="object 58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140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1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2" name="object 61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143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4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5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6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7" name="object 66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48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9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50" name="Прямоугольник: скругленные углы 2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1" name="Овал 3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2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153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54" name="Таблица 4"/>
          <p:cNvGraphicFramePr/>
          <p:nvPr/>
        </p:nvGraphicFramePr>
        <p:xfrm>
          <a:off x="422280" y="1827000"/>
          <a:ext cx="6842160" cy="2744280"/>
        </p:xfrm>
        <a:graphic>
          <a:graphicData uri="http://schemas.openxmlformats.org/drawingml/2006/table">
            <a:tbl>
              <a:tblPr/>
              <a:tblGrid>
                <a:gridCol w="868320"/>
                <a:gridCol w="4813560"/>
                <a:gridCol w="116064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19.08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Встреча с психологом на тему: «Забота о психическом здоровье»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22.08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Участие в мероприятии «Под символом славным могучей державы», посвященном Дню флага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5" name="object 43"/>
          <p:cNvSpPr/>
          <p:nvPr/>
        </p:nvSpPr>
        <p:spPr>
          <a:xfrm>
            <a:off x="425880" y="8494200"/>
            <a:ext cx="511236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Карсун, ул. Тельмана, д. 10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+79278262767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Рытова Елена Васильевна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 descr=""/>
          <p:cNvPicPr/>
          <p:nvPr/>
        </p:nvPicPr>
        <p:blipFill>
          <a:blip r:embed="rId21"/>
          <a:stretch/>
        </p:blipFill>
        <p:spPr>
          <a:xfrm>
            <a:off x="6162120" y="9577080"/>
            <a:ext cx="900000" cy="88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Application>LibreOffice/7.6.4.1$Windows_X86_64 LibreOffice_project/e19e193f88cd6c0525a17fb7a176ed8e6a3e2aa1</Application>
  <AppVersion>15.0000</AppVersion>
  <Words>310</Words>
  <Paragraphs>84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2026-07-30T08:48:26Z</dcterms:modified>
  <cp:revision>26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2025-11-06T06:00:00Z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2025-11-06T06:00:00Z</vt:filetime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3</vt:i4>
  </property>
</Properties>
</file>