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DE850A2-7386-46F7-9A47-42A10EB7723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98F566C-E5F8-489B-95B0-CDDB77C7779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EF1CBA5-B7FC-4752-8F90-B3E62162C9A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1C687FF-6709-4A76-8CE2-E4B67EC0D7D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A4E42F7-3BBC-4C07-AD46-BDEA4F9FDA5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D4205D-6A9E-4084-A25A-AFE4BFF1B66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4B1F28F-804F-4E7D-927D-B7208C341BC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22F8EEF-FD6C-4039-BE30-EB1A1550277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BB522CB-8E70-400F-BFA1-124D8BA1189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11F9649-14B5-4D00-905B-57BC8242D51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97DB200-00C0-4728-B812-6715389670F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20AE55-3C74-40CC-B12C-40848AC6646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9C988AE-6B99-4DE9-B249-03394B17C3BA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2.png"/><Relationship Id="rId2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44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6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3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54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5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6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57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8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9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0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61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2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3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64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6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67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1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2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4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6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77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8" name="Таблица 4"/>
          <p:cNvGraphicFramePr/>
          <p:nvPr/>
        </p:nvGraphicFramePr>
        <p:xfrm>
          <a:off x="349200" y="1945080"/>
          <a:ext cx="6838920" cy="5032800"/>
        </p:xfrm>
        <a:graphic>
          <a:graphicData uri="http://schemas.openxmlformats.org/drawingml/2006/table">
            <a:tbl>
              <a:tblPr/>
              <a:tblGrid>
                <a:gridCol w="866520"/>
                <a:gridCol w="4812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03.08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Тыл - фронту. Изготовление комплектов постельного белья, опознавательных повязок, вязание носков для участников СВО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10:0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723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Занятие по обучению компьютерной  грамотности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05.08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Ярмарка народных промыслов в рамках Года единства народов России. Выставка изделий Марины Сибриковой «Вязание крючком»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Творческий кружок «В гостях у сказки». Встреча с воспитанниками детского сада «Белоснежный Мишка»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21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Консультация по вопросам пенсионного и социального обеспечения с участием специалиста клиентской службы в Сурском районе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9" name="Picture 2" descr=""/>
          <p:cNvPicPr/>
          <p:nvPr/>
        </p:nvPicPr>
        <p:blipFill>
          <a:blip r:embed="rId21"/>
          <a:stretch/>
        </p:blipFill>
        <p:spPr>
          <a:xfrm>
            <a:off x="6139080" y="9561600"/>
            <a:ext cx="900360" cy="88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81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2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83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4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5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6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7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8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0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1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92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3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4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95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6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7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8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99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0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1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102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4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105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8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9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10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1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2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3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11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6" name="Таблица 4"/>
          <p:cNvGraphicFramePr/>
          <p:nvPr/>
        </p:nvGraphicFramePr>
        <p:xfrm>
          <a:off x="507240" y="1793880"/>
          <a:ext cx="6839280" cy="543024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54180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333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08.08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Участие в мероприятии, посвящённом Дню образования  рабочего посёлка Сурское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479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Встреча с педагогом – психологом на тему: «Когнитивные нагрузки и саморазвитие памяти, внимания, мышления для старшего поколения»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587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в рамках проекта «Музей одной картины» Валентин Серов (1865-1911)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853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Тыл - фронту. Изготовление комплектов постельного белья, опознавательных повязок, вязание носков для участников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333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Занятие в группе здоровья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894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Участие в мероприятии «Вместе целая страна». Встреча с сотрудником Сурской районной библиотеки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529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Встреча с представителем партии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«Единая Россия» по социальным вопросам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7" name="object 43"/>
          <p:cNvSpPr/>
          <p:nvPr/>
        </p:nvSpPr>
        <p:spPr>
          <a:xfrm>
            <a:off x="578160" y="838620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8" name="Picture 2" descr=""/>
          <p:cNvPicPr/>
          <p:nvPr/>
        </p:nvPicPr>
        <p:blipFill>
          <a:blip r:embed="rId21"/>
          <a:stretch/>
        </p:blipFill>
        <p:spPr>
          <a:xfrm>
            <a:off x="6131160" y="9573480"/>
            <a:ext cx="900360" cy="88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800" cy="1657080"/>
          </a:xfrm>
          <a:prstGeom prst="rect">
            <a:avLst/>
          </a:prstGeom>
          <a:ln w="0">
            <a:noFill/>
          </a:ln>
        </p:spPr>
      </p:pic>
      <p:sp>
        <p:nvSpPr>
          <p:cNvPr id="120" name="object 35"/>
          <p:cNvSpPr/>
          <p:nvPr/>
        </p:nvSpPr>
        <p:spPr>
          <a:xfrm>
            <a:off x="111240" y="7000200"/>
            <a:ext cx="7344360" cy="358236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582360"/>
              <a:gd name="textAreaBottom" fmla="*/ 3583800 h 35823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1" name="Группа 1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122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3" name="object 37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4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6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7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880" cy="111348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9" name="object 45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0" name="Группа 103"/>
          <p:cNvGrpSpPr/>
          <p:nvPr/>
        </p:nvGrpSpPr>
        <p:grpSpPr>
          <a:xfrm>
            <a:off x="512280" y="489240"/>
            <a:ext cx="2516400" cy="981720"/>
            <a:chOff x="512280" y="489240"/>
            <a:chExt cx="2516400" cy="981720"/>
          </a:xfrm>
        </p:grpSpPr>
        <p:pic>
          <p:nvPicPr>
            <p:cNvPr id="131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080" cy="95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2" name="object 50"/>
            <p:cNvSpPr/>
            <p:nvPr/>
          </p:nvSpPr>
          <p:spPr>
            <a:xfrm>
              <a:off x="1577160" y="81468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3" name="object 51"/>
            <p:cNvGrpSpPr/>
            <p:nvPr/>
          </p:nvGrpSpPr>
          <p:grpSpPr>
            <a:xfrm>
              <a:off x="1917720" y="814680"/>
              <a:ext cx="446400" cy="149760"/>
              <a:chOff x="1917720" y="814680"/>
              <a:chExt cx="446400" cy="149760"/>
            </a:xfrm>
          </p:grpSpPr>
          <p:sp>
            <p:nvSpPr>
              <p:cNvPr id="134" name="object 52"/>
              <p:cNvSpPr/>
              <p:nvPr/>
            </p:nvSpPr>
            <p:spPr>
              <a:xfrm>
                <a:off x="1917720" y="81468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5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88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6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400" cy="1522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37" name="object 55"/>
            <p:cNvGrpSpPr/>
            <p:nvPr/>
          </p:nvGrpSpPr>
          <p:grpSpPr>
            <a:xfrm>
              <a:off x="1762920" y="1051200"/>
              <a:ext cx="676080" cy="182160"/>
              <a:chOff x="1762920" y="1051200"/>
              <a:chExt cx="676080" cy="182160"/>
            </a:xfrm>
          </p:grpSpPr>
          <p:pic>
            <p:nvPicPr>
              <p:cNvPr id="138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320" cy="1486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39" name="object 57"/>
              <p:cNvSpPr/>
              <p:nvPr/>
            </p:nvSpPr>
            <p:spPr>
              <a:xfrm>
                <a:off x="1917720" y="105120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40" name="object 58"/>
            <p:cNvGrpSpPr/>
            <p:nvPr/>
          </p:nvGrpSpPr>
          <p:grpSpPr>
            <a:xfrm>
              <a:off x="2489040" y="1051560"/>
              <a:ext cx="289440" cy="148680"/>
              <a:chOff x="2489040" y="1051560"/>
              <a:chExt cx="289440" cy="148680"/>
            </a:xfrm>
          </p:grpSpPr>
          <p:pic>
            <p:nvPicPr>
              <p:cNvPr id="141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520" cy="148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2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520" cy="1486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3" name="object 61"/>
            <p:cNvGrpSpPr/>
            <p:nvPr/>
          </p:nvGrpSpPr>
          <p:grpSpPr>
            <a:xfrm>
              <a:off x="1556640" y="1284480"/>
              <a:ext cx="1472040" cy="186480"/>
              <a:chOff x="1556640" y="1284480"/>
              <a:chExt cx="1472040" cy="186480"/>
            </a:xfrm>
          </p:grpSpPr>
          <p:pic>
            <p:nvPicPr>
              <p:cNvPr id="144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84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5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6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920" cy="186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7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080" cy="1540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8" name="object 66"/>
              <p:cNvSpPr/>
              <p:nvPr/>
            </p:nvSpPr>
            <p:spPr>
              <a:xfrm>
                <a:off x="2494080" y="129096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49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8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0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040" cy="1486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1" name="Прямоугольник: скругленные углы 2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2" name="Овал 3"/>
          <p:cNvSpPr/>
          <p:nvPr/>
        </p:nvSpPr>
        <p:spPr>
          <a:xfrm>
            <a:off x="6047640" y="793764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3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120" cy="515160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5" name="Таблица 4"/>
          <p:cNvGraphicFramePr/>
          <p:nvPr/>
        </p:nvGraphicFramePr>
        <p:xfrm>
          <a:off x="422280" y="1827000"/>
          <a:ext cx="6842520" cy="5276160"/>
        </p:xfrm>
        <a:graphic>
          <a:graphicData uri="http://schemas.openxmlformats.org/drawingml/2006/table">
            <a:tbl>
              <a:tblPr/>
              <a:tblGrid>
                <a:gridCol w="849600"/>
                <a:gridCol w="4832640"/>
                <a:gridCol w="116064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Видеоконференция со специалистами ОСФР по Ульяновской области по  вопросам пенсионного законодательства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17.08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Мастер-класс по изготовлению изделий в традициях народных промыслов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19.08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Праздничное мероприятие, посвященное празднованию Яблочного Спаса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Встреча с сотрудником Сурского историко - краеведческого музея, посвященная 80-летию со Дня Победы в Курской дуге.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24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22.08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Участие в мероприятии, посвященном Дню государственного флага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6" name="object 43"/>
          <p:cNvSpPr/>
          <p:nvPr/>
        </p:nvSpPr>
        <p:spPr>
          <a:xfrm>
            <a:off x="628920" y="8441640"/>
            <a:ext cx="511272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Сурское, ул. Советская, д. 66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+79041801072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Агафонова Галина Викторовна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7" name="Picture 2" descr=""/>
          <p:cNvPicPr/>
          <p:nvPr/>
        </p:nvPicPr>
        <p:blipFill>
          <a:blip r:embed="rId21"/>
          <a:stretch/>
        </p:blipFill>
        <p:spPr>
          <a:xfrm>
            <a:off x="6147360" y="9577080"/>
            <a:ext cx="900360" cy="895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Application>LibreOffice/7.6.4.1$Windows_X86_64 LibreOffice_project/e19e193f88cd6c0525a17fb7a176ed8e6a3e2aa1</Application>
  <AppVersion>15.0000</AppVersion>
  <Words>373</Words>
  <Paragraphs>92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2026-07-30T08:49:59Z</dcterms:modified>
  <cp:revision>23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2025-11-06T09:00:00Z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2025-11-06T09:00:00Z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3</vt:i4>
  </property>
</Properties>
</file>