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3.xml" ContentType="application/vnd.openxmlformats-officedocument.them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10.png" ContentType="image/png"/>
  <Override PartName="/ppt/media/image5.png" ContentType="image/png"/>
  <Override PartName="/ppt/media/image11.png" ContentType="image/png"/>
  <Override PartName="/ppt/media/image6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9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перемещения страницы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D0464AB6-9DC1-4818-80CB-E0F218A39746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ldImg"/>
          </p:nvPr>
        </p:nvSpPr>
        <p:spPr>
          <a:xfrm>
            <a:off x="2505240" y="1336680"/>
            <a:ext cx="2549160" cy="3607920"/>
          </a:xfrm>
          <a:prstGeom prst="rect">
            <a:avLst/>
          </a:prstGeom>
          <a:ln w="0">
            <a:noFill/>
          </a:ln>
        </p:spPr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640" cy="4209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sldNum" idx="7"/>
          </p:nvPr>
        </p:nvSpPr>
        <p:spPr>
          <a:xfrm>
            <a:off x="4281480" y="10155240"/>
            <a:ext cx="3276000" cy="535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53A605A-C93F-4236-B704-722660E5A667}" type="slidenum">
              <a:rPr b="0" lang="ru-RU" sz="12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3759D1E-17A9-42AF-969C-6929B4B9BF0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253575F-70D6-499E-9B51-674189D392B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FBF3CAE-BF5A-4CA1-92D9-A7031E5C3222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B9CAB34-8891-4364-A9E4-A7AA997B53D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959B520-6EAD-4917-A771-BAE7C5B60F9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BA39FCF-F69B-45BF-9B50-45B5E1538B3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AA45FF7-C6F6-4AC0-A000-1E322CEFD66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45DFA96-8E56-4829-80DC-120C46B4785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E5CA62B-C820-4881-808E-63F30EAD4F4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8622C52-86AE-46CE-8B32-430E997651B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472AE0C-9D23-410E-A810-90B3B3A0A02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959304B-D122-4688-803C-0E894844E3B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8840" cy="53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193C0AF-E8F9-47B4-B702-B0DEA8897D9E}" type="slidenum">
              <a:rPr b="0" lang="ru-RU" sz="1400" spc="-1" strike="noStrike">
                <a:solidFill>
                  <a:schemeClr val="dk1">
                    <a:tint val="75000"/>
                  </a:schemeClr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slideLayout" Target="../slideLayouts/slideLayout1.xml"/><Relationship Id="rId23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2.png"/><Relationship Id="rId2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800" cy="1657080"/>
          </a:xfrm>
          <a:prstGeom prst="rect">
            <a:avLst/>
          </a:prstGeom>
          <a:ln w="0">
            <a:noFill/>
          </a:ln>
        </p:spPr>
      </p:pic>
      <p:sp>
        <p:nvSpPr>
          <p:cNvPr id="48" name="object 35"/>
          <p:cNvSpPr/>
          <p:nvPr/>
        </p:nvSpPr>
        <p:spPr>
          <a:xfrm>
            <a:off x="111240" y="7000200"/>
            <a:ext cx="7344360" cy="3582360"/>
          </a:xfrm>
          <a:custGeom>
            <a:avLst/>
            <a:gdLst>
              <a:gd name="textAreaLeft" fmla="*/ 0 w 7344360"/>
              <a:gd name="textAreaRight" fmla="*/ 7345800 w 7344360"/>
              <a:gd name="textAreaTop" fmla="*/ 0 h 3582360"/>
              <a:gd name="textAreaBottom" fmla="*/ 3583800 h 358236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9" name="Группа 1"/>
          <p:cNvGrpSpPr/>
          <p:nvPr/>
        </p:nvGrpSpPr>
        <p:grpSpPr>
          <a:xfrm>
            <a:off x="644400" y="8176320"/>
            <a:ext cx="1146600" cy="131400"/>
            <a:chOff x="644400" y="8176320"/>
            <a:chExt cx="1146600" cy="131400"/>
          </a:xfrm>
        </p:grpSpPr>
        <p:pic>
          <p:nvPicPr>
            <p:cNvPr id="50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880" cy="131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1" name="object 37"/>
            <p:cNvSpPr/>
            <p:nvPr/>
          </p:nvSpPr>
          <p:spPr>
            <a:xfrm>
              <a:off x="771480" y="8178120"/>
              <a:ext cx="93240" cy="128160"/>
            </a:xfrm>
            <a:custGeom>
              <a:avLst/>
              <a:gdLst>
                <a:gd name="textAreaLeft" fmla="*/ 0 w 93240"/>
                <a:gd name="textAreaRight" fmla="*/ 94680 w 93240"/>
                <a:gd name="textAreaTop" fmla="*/ 0 h 128160"/>
                <a:gd name="textAreaBottom" fmla="*/ 129600 h 12816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52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3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4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72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5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600" cy="1296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4880" cy="111348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sz="2700"/>
            </a:b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АВГУСТ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object 43"/>
          <p:cNvSpPr/>
          <p:nvPr/>
        </p:nvSpPr>
        <p:spPr>
          <a:xfrm>
            <a:off x="628920" y="8441640"/>
            <a:ext cx="511272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Вешкайма, ул. Комсомольская, д. 26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+79656992259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Пискова Любовь Александровна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object 45"/>
          <p:cNvSpPr/>
          <p:nvPr/>
        </p:nvSpPr>
        <p:spPr>
          <a:xfrm>
            <a:off x="6123240" y="8786520"/>
            <a:ext cx="91620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5" strike="noStrike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9" name="Группа 103"/>
          <p:cNvGrpSpPr/>
          <p:nvPr/>
        </p:nvGrpSpPr>
        <p:grpSpPr>
          <a:xfrm>
            <a:off x="512280" y="489240"/>
            <a:ext cx="2516400" cy="981720"/>
            <a:chOff x="512280" y="489240"/>
            <a:chExt cx="2516400" cy="981720"/>
          </a:xfrm>
        </p:grpSpPr>
        <p:pic>
          <p:nvPicPr>
            <p:cNvPr id="60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080" cy="9558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61" name="object 50"/>
            <p:cNvSpPr/>
            <p:nvPr/>
          </p:nvSpPr>
          <p:spPr>
            <a:xfrm>
              <a:off x="1577160" y="814680"/>
              <a:ext cx="293760" cy="183960"/>
            </a:xfrm>
            <a:custGeom>
              <a:avLst/>
              <a:gdLst>
                <a:gd name="textAreaLeft" fmla="*/ 0 w 293760"/>
                <a:gd name="textAreaRight" fmla="*/ 295200 w 293760"/>
                <a:gd name="textAreaTop" fmla="*/ 0 h 183960"/>
                <a:gd name="textAreaBottom" fmla="*/ 185400 h 18396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62" name="object 51"/>
            <p:cNvGrpSpPr/>
            <p:nvPr/>
          </p:nvGrpSpPr>
          <p:grpSpPr>
            <a:xfrm>
              <a:off x="1917720" y="814680"/>
              <a:ext cx="446400" cy="149760"/>
              <a:chOff x="1917720" y="814680"/>
              <a:chExt cx="446400" cy="149760"/>
            </a:xfrm>
          </p:grpSpPr>
          <p:sp>
            <p:nvSpPr>
              <p:cNvPr id="63" name="object 52"/>
              <p:cNvSpPr/>
              <p:nvPr/>
            </p:nvSpPr>
            <p:spPr>
              <a:xfrm>
                <a:off x="1917720" y="814680"/>
                <a:ext cx="289440" cy="149760"/>
              </a:xfrm>
              <a:custGeom>
                <a:avLst/>
                <a:gdLst>
                  <a:gd name="textAreaLeft" fmla="*/ 0 w 289440"/>
                  <a:gd name="textAreaRight" fmla="*/ 290880 w 289440"/>
                  <a:gd name="textAreaTop" fmla="*/ 0 h 149760"/>
                  <a:gd name="textAreaBottom" fmla="*/ 151200 h 14976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64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88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5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400" cy="1522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6" name="object 55"/>
            <p:cNvGrpSpPr/>
            <p:nvPr/>
          </p:nvGrpSpPr>
          <p:grpSpPr>
            <a:xfrm>
              <a:off x="1762920" y="1051200"/>
              <a:ext cx="676080" cy="182160"/>
              <a:chOff x="1762920" y="1051200"/>
              <a:chExt cx="676080" cy="182160"/>
            </a:xfrm>
          </p:grpSpPr>
          <p:pic>
            <p:nvPicPr>
              <p:cNvPr id="67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1320" cy="1486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8" name="object 57"/>
              <p:cNvSpPr/>
              <p:nvPr/>
            </p:nvSpPr>
            <p:spPr>
              <a:xfrm>
                <a:off x="1917720" y="1051200"/>
                <a:ext cx="521280" cy="182160"/>
              </a:xfrm>
              <a:custGeom>
                <a:avLst/>
                <a:gdLst>
                  <a:gd name="textAreaLeft" fmla="*/ 0 w 521280"/>
                  <a:gd name="textAreaRight" fmla="*/ 522720 w 521280"/>
                  <a:gd name="textAreaTop" fmla="*/ 0 h 182160"/>
                  <a:gd name="textAreaBottom" fmla="*/ 183600 h 18216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69" name="object 58"/>
            <p:cNvGrpSpPr/>
            <p:nvPr/>
          </p:nvGrpSpPr>
          <p:grpSpPr>
            <a:xfrm>
              <a:off x="2489040" y="1051560"/>
              <a:ext cx="289440" cy="148680"/>
              <a:chOff x="2489040" y="1051560"/>
              <a:chExt cx="289440" cy="148680"/>
            </a:xfrm>
          </p:grpSpPr>
          <p:pic>
            <p:nvPicPr>
              <p:cNvPr id="70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520" cy="148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52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72" name="object 61"/>
            <p:cNvGrpSpPr/>
            <p:nvPr/>
          </p:nvGrpSpPr>
          <p:grpSpPr>
            <a:xfrm>
              <a:off x="1556640" y="1284480"/>
              <a:ext cx="1472040" cy="186480"/>
              <a:chOff x="1556640" y="1284480"/>
              <a:chExt cx="1472040" cy="186480"/>
            </a:xfrm>
          </p:grpSpPr>
          <p:pic>
            <p:nvPicPr>
              <p:cNvPr id="73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84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5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920" cy="186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6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7" name="object 66"/>
              <p:cNvSpPr/>
              <p:nvPr/>
            </p:nvSpPr>
            <p:spPr>
              <a:xfrm>
                <a:off x="2494080" y="1290960"/>
                <a:ext cx="137160" cy="148320"/>
              </a:xfrm>
              <a:custGeom>
                <a:avLst/>
                <a:gdLst>
                  <a:gd name="textAreaLeft" fmla="*/ 0 w 137160"/>
                  <a:gd name="textAreaRight" fmla="*/ 138600 w 137160"/>
                  <a:gd name="textAreaTop" fmla="*/ 0 h 148320"/>
                  <a:gd name="textAreaBottom" fmla="*/ 149760 h 14832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78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840" cy="180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9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040" cy="1486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80" name="Прямоугольник: скругленные углы 2"/>
          <p:cNvSpPr/>
          <p:nvPr/>
        </p:nvSpPr>
        <p:spPr>
          <a:xfrm>
            <a:off x="6140520" y="9593640"/>
            <a:ext cx="873360" cy="8571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1" name="Овал 3"/>
          <p:cNvSpPr/>
          <p:nvPr/>
        </p:nvSpPr>
        <p:spPr>
          <a:xfrm>
            <a:off x="6047640" y="7937640"/>
            <a:ext cx="813960" cy="813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82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120" cy="515160"/>
          </a:xfrm>
          <a:prstGeom prst="rect">
            <a:avLst/>
          </a:prstGeom>
          <a:ln w="0">
            <a:noFill/>
          </a:ln>
        </p:spPr>
      </p:pic>
      <p:pic>
        <p:nvPicPr>
          <p:cNvPr id="83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760" cy="8607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4" name="Таблица 4"/>
          <p:cNvGraphicFramePr/>
          <p:nvPr/>
        </p:nvGraphicFramePr>
        <p:xfrm>
          <a:off x="512280" y="1816200"/>
          <a:ext cx="6839280" cy="532224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6400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03.08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Занятие вокальной группы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11:</a:t>
                      </a:r>
                      <a:r>
                        <a:rPr b="0" lang="ru-RU" sz="17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30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0384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03.08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Занятие театральной группы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03.08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Тыл - фронту. Изготовление маскировочных сетей для СВО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16:00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4008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06.08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Мастер-класс по изготовлению изделий в традициях народных промыслов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4008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07.08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Мероприятие в рамках проекта «Музей одной картины»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07.08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Тыл - фронту. Изготовление маскировочных сетей для СВО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16:00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Microsoft YaHei"/>
                        </a:rPr>
                        <a:t>Занятие театральной группы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28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Консультации по правовым, пенсионным и социальным вопросам с участием специалиста клиентской службы в Вешкаймском районе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5" name="Picture 2" descr=""/>
          <p:cNvPicPr/>
          <p:nvPr/>
        </p:nvPicPr>
        <p:blipFill>
          <a:blip r:embed="rId21"/>
          <a:stretch/>
        </p:blipFill>
        <p:spPr>
          <a:xfrm>
            <a:off x="6153120" y="9562680"/>
            <a:ext cx="890280" cy="887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800" cy="1657080"/>
          </a:xfrm>
          <a:prstGeom prst="rect">
            <a:avLst/>
          </a:prstGeom>
          <a:ln w="0">
            <a:noFill/>
          </a:ln>
        </p:spPr>
      </p:pic>
      <p:sp>
        <p:nvSpPr>
          <p:cNvPr id="87" name="object 35"/>
          <p:cNvSpPr/>
          <p:nvPr/>
        </p:nvSpPr>
        <p:spPr>
          <a:xfrm>
            <a:off x="111240" y="7000200"/>
            <a:ext cx="7344360" cy="3582360"/>
          </a:xfrm>
          <a:custGeom>
            <a:avLst/>
            <a:gdLst>
              <a:gd name="textAreaLeft" fmla="*/ 0 w 7344360"/>
              <a:gd name="textAreaRight" fmla="*/ 7345800 w 7344360"/>
              <a:gd name="textAreaTop" fmla="*/ 0 h 3582360"/>
              <a:gd name="textAreaBottom" fmla="*/ 3583800 h 358236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8" name="Группа 1"/>
          <p:cNvGrpSpPr/>
          <p:nvPr/>
        </p:nvGrpSpPr>
        <p:grpSpPr>
          <a:xfrm>
            <a:off x="644400" y="8176320"/>
            <a:ext cx="1146600" cy="131400"/>
            <a:chOff x="644400" y="8176320"/>
            <a:chExt cx="1146600" cy="131400"/>
          </a:xfrm>
        </p:grpSpPr>
        <p:pic>
          <p:nvPicPr>
            <p:cNvPr id="89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880" cy="131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0" name="object 37"/>
            <p:cNvSpPr/>
            <p:nvPr/>
          </p:nvSpPr>
          <p:spPr>
            <a:xfrm>
              <a:off x="771480" y="8178120"/>
              <a:ext cx="93240" cy="128160"/>
            </a:xfrm>
            <a:custGeom>
              <a:avLst/>
              <a:gdLst>
                <a:gd name="textAreaLeft" fmla="*/ 0 w 93240"/>
                <a:gd name="textAreaRight" fmla="*/ 94680 w 93240"/>
                <a:gd name="textAreaTop" fmla="*/ 0 h 128160"/>
                <a:gd name="textAreaBottom" fmla="*/ 129600 h 12816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91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2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3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72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4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600" cy="1296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4880" cy="111348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sz="2700"/>
            </a:b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АВГУСТ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6" name="object 43"/>
          <p:cNvSpPr/>
          <p:nvPr/>
        </p:nvSpPr>
        <p:spPr>
          <a:xfrm>
            <a:off x="628920" y="8441640"/>
            <a:ext cx="511272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object 45"/>
          <p:cNvSpPr/>
          <p:nvPr/>
        </p:nvSpPr>
        <p:spPr>
          <a:xfrm>
            <a:off x="6123240" y="8786520"/>
            <a:ext cx="91620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5" strike="noStrike">
                <a:solidFill>
                  <a:srgbClr val="ffffff"/>
                </a:solidFill>
                <a:latin typeface="Calibri"/>
              </a:rPr>
              <a:t> Ульяновско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й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8" name="Группа 103"/>
          <p:cNvGrpSpPr/>
          <p:nvPr/>
        </p:nvGrpSpPr>
        <p:grpSpPr>
          <a:xfrm>
            <a:off x="512280" y="489240"/>
            <a:ext cx="2516400" cy="981720"/>
            <a:chOff x="512280" y="489240"/>
            <a:chExt cx="2516400" cy="981720"/>
          </a:xfrm>
        </p:grpSpPr>
        <p:pic>
          <p:nvPicPr>
            <p:cNvPr id="99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080" cy="9558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00" name="object 50"/>
            <p:cNvSpPr/>
            <p:nvPr/>
          </p:nvSpPr>
          <p:spPr>
            <a:xfrm>
              <a:off x="1577160" y="814680"/>
              <a:ext cx="293760" cy="183960"/>
            </a:xfrm>
            <a:custGeom>
              <a:avLst/>
              <a:gdLst>
                <a:gd name="textAreaLeft" fmla="*/ 0 w 293760"/>
                <a:gd name="textAreaRight" fmla="*/ 295200 w 293760"/>
                <a:gd name="textAreaTop" fmla="*/ 0 h 183960"/>
                <a:gd name="textAreaBottom" fmla="*/ 185400 h 18396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01" name="object 51"/>
            <p:cNvGrpSpPr/>
            <p:nvPr/>
          </p:nvGrpSpPr>
          <p:grpSpPr>
            <a:xfrm>
              <a:off x="1917720" y="814680"/>
              <a:ext cx="446400" cy="149760"/>
              <a:chOff x="1917720" y="814680"/>
              <a:chExt cx="446400" cy="149760"/>
            </a:xfrm>
          </p:grpSpPr>
          <p:sp>
            <p:nvSpPr>
              <p:cNvPr id="102" name="object 52"/>
              <p:cNvSpPr/>
              <p:nvPr/>
            </p:nvSpPr>
            <p:spPr>
              <a:xfrm>
                <a:off x="1917720" y="814680"/>
                <a:ext cx="289440" cy="149760"/>
              </a:xfrm>
              <a:custGeom>
                <a:avLst/>
                <a:gdLst>
                  <a:gd name="textAreaLeft" fmla="*/ 0 w 289440"/>
                  <a:gd name="textAreaRight" fmla="*/ 290880 w 289440"/>
                  <a:gd name="textAreaTop" fmla="*/ 0 h 149760"/>
                  <a:gd name="textAreaBottom" fmla="*/ 151200 h 14976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03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88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04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400" cy="1522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05" name="object 55"/>
            <p:cNvGrpSpPr/>
            <p:nvPr/>
          </p:nvGrpSpPr>
          <p:grpSpPr>
            <a:xfrm>
              <a:off x="1762920" y="1051200"/>
              <a:ext cx="676080" cy="182160"/>
              <a:chOff x="1762920" y="1051200"/>
              <a:chExt cx="676080" cy="182160"/>
            </a:xfrm>
          </p:grpSpPr>
          <p:pic>
            <p:nvPicPr>
              <p:cNvPr id="106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1320" cy="1486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7" name="object 57"/>
              <p:cNvSpPr/>
              <p:nvPr/>
            </p:nvSpPr>
            <p:spPr>
              <a:xfrm>
                <a:off x="1917720" y="1051200"/>
                <a:ext cx="521280" cy="182160"/>
              </a:xfrm>
              <a:custGeom>
                <a:avLst/>
                <a:gdLst>
                  <a:gd name="textAreaLeft" fmla="*/ 0 w 521280"/>
                  <a:gd name="textAreaRight" fmla="*/ 522720 w 521280"/>
                  <a:gd name="textAreaTop" fmla="*/ 0 h 182160"/>
                  <a:gd name="textAreaBottom" fmla="*/ 183600 h 18216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8" name="object 58"/>
            <p:cNvGrpSpPr/>
            <p:nvPr/>
          </p:nvGrpSpPr>
          <p:grpSpPr>
            <a:xfrm>
              <a:off x="2489040" y="1051560"/>
              <a:ext cx="289440" cy="148680"/>
              <a:chOff x="2489040" y="1051560"/>
              <a:chExt cx="289440" cy="148680"/>
            </a:xfrm>
          </p:grpSpPr>
          <p:pic>
            <p:nvPicPr>
              <p:cNvPr id="109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520" cy="148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0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52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11" name="object 61"/>
            <p:cNvGrpSpPr/>
            <p:nvPr/>
          </p:nvGrpSpPr>
          <p:grpSpPr>
            <a:xfrm>
              <a:off x="1556640" y="1284480"/>
              <a:ext cx="1472040" cy="186480"/>
              <a:chOff x="1556640" y="1284480"/>
              <a:chExt cx="1472040" cy="186480"/>
            </a:xfrm>
          </p:grpSpPr>
          <p:pic>
            <p:nvPicPr>
              <p:cNvPr id="112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84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3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4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920" cy="186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5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16" name="object 66"/>
              <p:cNvSpPr/>
              <p:nvPr/>
            </p:nvSpPr>
            <p:spPr>
              <a:xfrm>
                <a:off x="2494080" y="1290960"/>
                <a:ext cx="137160" cy="148320"/>
              </a:xfrm>
              <a:custGeom>
                <a:avLst/>
                <a:gdLst>
                  <a:gd name="textAreaLeft" fmla="*/ 0 w 137160"/>
                  <a:gd name="textAreaRight" fmla="*/ 138600 w 137160"/>
                  <a:gd name="textAreaTop" fmla="*/ 0 h 148320"/>
                  <a:gd name="textAreaBottom" fmla="*/ 149760 h 14832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17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840" cy="180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8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040" cy="1486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19" name="Прямоугольник: скругленные углы 2"/>
          <p:cNvSpPr/>
          <p:nvPr/>
        </p:nvSpPr>
        <p:spPr>
          <a:xfrm>
            <a:off x="6140520" y="9593640"/>
            <a:ext cx="873360" cy="8571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20" name="Овал 3"/>
          <p:cNvSpPr/>
          <p:nvPr/>
        </p:nvSpPr>
        <p:spPr>
          <a:xfrm>
            <a:off x="6047640" y="7937640"/>
            <a:ext cx="813960" cy="813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21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120" cy="515160"/>
          </a:xfrm>
          <a:prstGeom prst="rect">
            <a:avLst/>
          </a:prstGeom>
          <a:ln w="0">
            <a:noFill/>
          </a:ln>
        </p:spPr>
      </p:pic>
      <p:pic>
        <p:nvPicPr>
          <p:cNvPr id="122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760" cy="8607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23" name="Таблица 4"/>
          <p:cNvGraphicFramePr/>
          <p:nvPr/>
        </p:nvGraphicFramePr>
        <p:xfrm>
          <a:off x="406080" y="2070360"/>
          <a:ext cx="6839280" cy="438192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6400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13.08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Мастер-класс по изготовлению изделий в традициях народных промыслов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14.08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Видеоконференция со специалистами ОСФР по Ульяновской области по  вопросам пенсионного законодательства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11:</a:t>
                      </a:r>
                      <a:r>
                        <a:rPr b="0" lang="ru-RU" sz="17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539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22.08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Microsoft YaHei"/>
                        </a:rPr>
                        <a:t>Участие с представителями партии «Единая Россия» в торжественном мероприятии «Гордо реет флаг Российский», посвященном Дню Государственного флага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4" name="object 43"/>
          <p:cNvSpPr/>
          <p:nvPr/>
        </p:nvSpPr>
        <p:spPr>
          <a:xfrm>
            <a:off x="628920" y="8441640"/>
            <a:ext cx="511272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Вешкайма, ул. Комсомольская, д. 26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+79656992259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Пискова Любовь Александровна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5" name="Picture 2" descr=""/>
          <p:cNvPicPr/>
          <p:nvPr/>
        </p:nvPicPr>
        <p:blipFill>
          <a:blip r:embed="rId21"/>
          <a:stretch/>
        </p:blipFill>
        <p:spPr>
          <a:xfrm>
            <a:off x="6123240" y="9549000"/>
            <a:ext cx="895320" cy="889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Application>LibreOffice/7.6.4.1$Windows_X86_64 LibreOffice_project/e19e193f88cd6c0525a17fb7a176ed8e6a3e2aa1</Application>
  <AppVersion>15.0000</AppVersion>
  <Words>218</Words>
  <Paragraphs>64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2025-11-06T11:20:00Z</dcterms:created>
  <dc:creator>Пользователь</dc:creator>
  <dc:description/>
  <dc:language>ru-RU</dc:language>
  <cp:lastModifiedBy/>
  <dcterms:modified xsi:type="dcterms:W3CDTF">2026-07-30T08:46:54Z</dcterms:modified>
  <cp:revision>22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2025-11-06T03:00:00Z</vt:filetime>
  </property>
  <property fmtid="{D5CDD505-2E9C-101B-9397-08002B2CF9AE}" pid="3" name="Creator">
    <vt:lpwstr>Adobe InDesign 18.4 (Windows)</vt:lpwstr>
  </property>
  <property fmtid="{D5CDD505-2E9C-101B-9397-08002B2CF9AE}" pid="4" name="ICV">
    <vt:lpwstr>F6D268A225214FB7A6D66A81FAF65EA3_12</vt:lpwstr>
  </property>
  <property fmtid="{D5CDD505-2E9C-101B-9397-08002B2CF9AE}" pid="5" name="KSOProductBuildVer">
    <vt:lpwstr>1049-12.2.0.23196</vt:lpwstr>
  </property>
  <property fmtid="{D5CDD505-2E9C-101B-9397-08002B2CF9AE}" pid="6" name="LastSaved">
    <vt:filetime>2025-11-06T03:00:00Z</vt:filetime>
  </property>
  <property fmtid="{D5CDD505-2E9C-101B-9397-08002B2CF9AE}" pid="7" name="Notes">
    <vt:i4>1</vt:i4>
  </property>
  <property fmtid="{D5CDD505-2E9C-101B-9397-08002B2CF9AE}" pid="8" name="PresentationFormat">
    <vt:lpwstr>Произвольный</vt:lpwstr>
  </property>
  <property fmtid="{D5CDD505-2E9C-101B-9397-08002B2CF9AE}" pid="9" name="Producer">
    <vt:lpwstr>Adobe PDF Library 17.0</vt:lpwstr>
  </property>
  <property fmtid="{D5CDD505-2E9C-101B-9397-08002B2CF9AE}" pid="10" name="Slides">
    <vt:i4>2</vt:i4>
  </property>
</Properties>
</file>