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70CAC26-0629-4DBF-9104-9DE68A3440C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EB8C599-3022-4727-932E-9259F061DC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9E3ED61-F6C1-45C8-9A36-58388A2F616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49940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62152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49940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62152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6B27D15-13D4-4F9C-846E-C19AD05F34F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21A6D7C-8AB7-42DA-8DF8-64769A018E5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D2A03D-1A70-4602-BC9A-B550A4BF088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128141E-E23A-4853-BE1E-A26E949EB02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E783744-E97C-487E-B2D6-39D4B02E957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04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38C6683-AC1D-4A58-AA0A-6AF6EAE62E4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36720C0-AB20-4A80-BA26-5F072CC0470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6BFDAB5-6085-4F87-9009-91105322F01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4C4BBA1-EEF8-406B-ACEF-645AF15DB99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4A90CC1-FCFB-4BFB-8C42-B2A8F942BD52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1.pn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8" Type="http://schemas.openxmlformats.org/officeDocument/2006/relationships/image" Target="../media/image4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4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308080"/>
            <a:ext cx="5112720" cy="254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Чердаклы, ул. Пионерская, д. 61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Контактный номер: +79991938443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Макарова Наталья Сергеевна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br>
              <a:rPr sz="1300"/>
            </a:b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501480" y="1818000"/>
          <a:ext cx="6839280" cy="520956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в рамках проекта «Музей одной картины»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Консультация по вопросам пенсионного и социального обеспечения с участием специалиста клиентской службы в Чердаклинском районе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Коллективная прогулка в парк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3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в рамках проекта «Музей одной картины»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Посещение Центра долголетия «Чайка»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3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7" name="Picture 2" descr=""/>
          <p:cNvPicPr/>
          <p:nvPr/>
        </p:nvPicPr>
        <p:blipFill>
          <a:blip r:embed="rId21"/>
          <a:stretch/>
        </p:blipFill>
        <p:spPr>
          <a:xfrm>
            <a:off x="6125760" y="9563040"/>
            <a:ext cx="900360" cy="88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160" cy="1121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9" name="object 1" descr=""/>
          <p:cNvPicPr/>
          <p:nvPr/>
        </p:nvPicPr>
        <p:blipFill>
          <a:blip r:embed="rId1"/>
          <a:stretch/>
        </p:blipFill>
        <p:spPr>
          <a:xfrm>
            <a:off x="373212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80" name="object 2"/>
          <p:cNvSpPr/>
          <p:nvPr/>
        </p:nvSpPr>
        <p:spPr>
          <a:xfrm>
            <a:off x="463572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algn="r" defTabSz="914400">
              <a:lnSpc>
                <a:spcPts val="2701"/>
              </a:lnSpc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" name="Группа 2"/>
          <p:cNvGrpSpPr/>
          <p:nvPr/>
        </p:nvGrpSpPr>
        <p:grpSpPr>
          <a:xfrm>
            <a:off x="512640" y="489240"/>
            <a:ext cx="2516400" cy="981720"/>
            <a:chOff x="512640" y="489240"/>
            <a:chExt cx="2516400" cy="981720"/>
          </a:xfrm>
        </p:grpSpPr>
        <p:pic>
          <p:nvPicPr>
            <p:cNvPr id="82" name="object 3" descr=""/>
            <p:cNvPicPr/>
            <p:nvPr/>
          </p:nvPicPr>
          <p:blipFill>
            <a:blip r:embed="rId2"/>
            <a:stretch/>
          </p:blipFill>
          <p:spPr>
            <a:xfrm>
              <a:off x="51264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3" name="object 4"/>
            <p:cNvSpPr/>
            <p:nvPr/>
          </p:nvSpPr>
          <p:spPr>
            <a:xfrm>
              <a:off x="157752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4" name="object 5"/>
            <p:cNvGrpSpPr/>
            <p:nvPr/>
          </p:nvGrpSpPr>
          <p:grpSpPr>
            <a:xfrm>
              <a:off x="1918080" y="814680"/>
              <a:ext cx="446400" cy="149760"/>
              <a:chOff x="1918080" y="814680"/>
              <a:chExt cx="446400" cy="149760"/>
            </a:xfrm>
          </p:grpSpPr>
          <p:sp>
            <p:nvSpPr>
              <p:cNvPr id="85" name="object 6"/>
              <p:cNvSpPr/>
              <p:nvPr/>
            </p:nvSpPr>
            <p:spPr>
              <a:xfrm>
                <a:off x="191808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86" name="object 7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60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87" name="object 8" descr=""/>
            <p:cNvPicPr/>
            <p:nvPr/>
          </p:nvPicPr>
          <p:blipFill>
            <a:blip r:embed="rId4"/>
            <a:stretch/>
          </p:blipFill>
          <p:spPr>
            <a:xfrm>
              <a:off x="155700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88" name="object 9"/>
            <p:cNvGrpSpPr/>
            <p:nvPr/>
          </p:nvGrpSpPr>
          <p:grpSpPr>
            <a:xfrm>
              <a:off x="1763280" y="1051200"/>
              <a:ext cx="676080" cy="182160"/>
              <a:chOff x="1763280" y="1051200"/>
              <a:chExt cx="676080" cy="182160"/>
            </a:xfrm>
          </p:grpSpPr>
          <p:pic>
            <p:nvPicPr>
              <p:cNvPr id="89" name="object 10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328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0" name="object 11"/>
              <p:cNvSpPr/>
              <p:nvPr/>
            </p:nvSpPr>
            <p:spPr>
              <a:xfrm>
                <a:off x="191808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1" name="object 12"/>
            <p:cNvGrpSpPr/>
            <p:nvPr/>
          </p:nvGrpSpPr>
          <p:grpSpPr>
            <a:xfrm>
              <a:off x="2489400" y="1051560"/>
              <a:ext cx="289440" cy="148680"/>
              <a:chOff x="2489400" y="1051560"/>
              <a:chExt cx="289440" cy="148680"/>
            </a:xfrm>
          </p:grpSpPr>
          <p:pic>
            <p:nvPicPr>
              <p:cNvPr id="92" name="object 13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40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3" name="object 14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932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4" name="object 15"/>
            <p:cNvGrpSpPr/>
            <p:nvPr/>
          </p:nvGrpSpPr>
          <p:grpSpPr>
            <a:xfrm>
              <a:off x="1557000" y="1284480"/>
              <a:ext cx="1472040" cy="186480"/>
              <a:chOff x="1557000" y="1284480"/>
              <a:chExt cx="1472040" cy="186480"/>
            </a:xfrm>
          </p:grpSpPr>
          <p:pic>
            <p:nvPicPr>
              <p:cNvPr id="95" name="object 16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700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6" name="object 17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620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7" name="object 18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808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8" name="object 1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40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9" name="object 20"/>
              <p:cNvSpPr/>
              <p:nvPr/>
            </p:nvSpPr>
            <p:spPr>
              <a:xfrm>
                <a:off x="249444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0" name="object 21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84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1" name="object 22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200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graphicFrame>
        <p:nvGraphicFramePr>
          <p:cNvPr id="102" name="Таблица 1"/>
          <p:cNvGraphicFramePr/>
          <p:nvPr/>
        </p:nvGraphicFramePr>
        <p:xfrm>
          <a:off x="383040" y="1885680"/>
          <a:ext cx="6839280" cy="47329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19.08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Праздничное мероприятие Яблочный Спас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Сбор гуманитарной помощи участникам СВО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22.08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Участие в мероприятии, посвященном Дню Государственного флага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3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26.08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Сбор гуманитарной помощи участникам СВО в рамках Акции «Своих не бросаем»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28.08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Коллективная прогулка в парк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3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28.08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Посещение храма в День Успения Пресвятой Богородицы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3" name="object 23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object 24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object 25"/>
          <p:cNvSpPr/>
          <p:nvPr/>
        </p:nvSpPr>
        <p:spPr>
          <a:xfrm>
            <a:off x="393840" y="8243280"/>
            <a:ext cx="5185080" cy="21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Чердаклы, ул. Пионерская, д. 61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Контактный номер: +79991938443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Макарова Наталья Сергеевна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object 26" descr=""/>
          <p:cNvPicPr/>
          <p:nvPr/>
        </p:nvPicPr>
        <p:blipFill>
          <a:blip r:embed="rId14"/>
          <a:stretch/>
        </p:blipFill>
        <p:spPr>
          <a:xfrm>
            <a:off x="6139080" y="8146440"/>
            <a:ext cx="600120" cy="515160"/>
          </a:xfrm>
          <a:prstGeom prst="rect">
            <a:avLst/>
          </a:prstGeom>
          <a:ln w="0">
            <a:noFill/>
          </a:ln>
        </p:spPr>
      </p:pic>
      <p:sp>
        <p:nvSpPr>
          <p:cNvPr id="107" name="object 27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Picture 1" descr=""/>
          <p:cNvPicPr/>
          <p:nvPr/>
        </p:nvPicPr>
        <p:blipFill>
          <a:blip r:embed="rId15"/>
          <a:stretch/>
        </p:blipFill>
        <p:spPr>
          <a:xfrm>
            <a:off x="6125760" y="9563400"/>
            <a:ext cx="900360" cy="889200"/>
          </a:xfrm>
          <a:prstGeom prst="rect">
            <a:avLst/>
          </a:prstGeom>
          <a:ln w="0">
            <a:noFill/>
          </a:ln>
        </p:spPr>
      </p:pic>
      <p:grpSp>
        <p:nvGrpSpPr>
          <p:cNvPr id="109" name="Группа 3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110" name="object 28" descr=""/>
            <p:cNvPicPr/>
            <p:nvPr/>
          </p:nvPicPr>
          <p:blipFill>
            <a:blip r:embed="rId16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11" name="object 29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12" name="object 30" descr=""/>
            <p:cNvPicPr/>
            <p:nvPr/>
          </p:nvPicPr>
          <p:blipFill>
            <a:blip r:embed="rId17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3" name="object 31" descr=""/>
            <p:cNvPicPr/>
            <p:nvPr/>
          </p:nvPicPr>
          <p:blipFill>
            <a:blip r:embed="rId18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4" name="object 32" descr=""/>
            <p:cNvPicPr/>
            <p:nvPr/>
          </p:nvPicPr>
          <p:blipFill>
            <a:blip r:embed="rId19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5" name="object 34" descr=""/>
            <p:cNvPicPr/>
            <p:nvPr/>
          </p:nvPicPr>
          <p:blipFill>
            <a:blip r:embed="rId20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Application>LibreOffice/7.6.4.1$Windows_X86_64 LibreOffice_project/e19e193f88cd6c0525a17fb7a176ed8e6a3e2aa1</Application>
  <AppVersion>15.0000</AppVersion>
  <Words>230</Words>
  <Paragraphs>66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2026-07-30T08:50:35Z</dcterms:modified>
  <cp:revision>28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2025-11-06T12:00:00Z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2025-11-06T12:00:00Z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2</vt:i4>
  </property>
</Properties>
</file>